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2994-90DB-422B-BBDB-FD30D29BF2AD}" type="datetimeFigureOut">
              <a:rPr lang="tr-TR" smtClean="0"/>
              <a:pPr/>
              <a:t>19.09.2012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2C79-4014-44EB-8276-67CC8C31266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b="1" dirty="0" err="1" smtClean="0">
                <a:solidFill>
                  <a:schemeClr val="accent4">
                    <a:lumMod val="75000"/>
                  </a:schemeClr>
                </a:solidFill>
              </a:rPr>
              <a:t>Seasons</a:t>
            </a:r>
            <a:endParaRPr lang="tr-TR" sz="7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Clipboar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696744" cy="4824536"/>
          </a:xfrm>
        </p:spPr>
      </p:pic>
      <p:pic>
        <p:nvPicPr>
          <p:cNvPr id="5" name="Picture 1" descr="kole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lipboard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012495" cy="2880320"/>
          </a:xfrm>
          <a:prstGeom prst="rect">
            <a:avLst/>
          </a:prstGeom>
        </p:spPr>
      </p:pic>
      <p:pic>
        <p:nvPicPr>
          <p:cNvPr id="5" name="4 Resim" descr="Clipboard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4032447" cy="3024336"/>
          </a:xfrm>
          <a:prstGeom prst="rect">
            <a:avLst/>
          </a:prstGeom>
        </p:spPr>
      </p:pic>
      <p:pic>
        <p:nvPicPr>
          <p:cNvPr id="6" name="Picture 1" descr="kole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0"/>
            <a:ext cx="111561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lipboard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5253" cy="6858000"/>
          </a:xfrm>
          <a:prstGeom prst="rect">
            <a:avLst/>
          </a:prstGeom>
        </p:spPr>
      </p:pic>
      <p:pic>
        <p:nvPicPr>
          <p:cNvPr id="3" name="2 Resim" descr="Clipboard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420888"/>
            <a:ext cx="6442354" cy="1944216"/>
          </a:xfrm>
          <a:prstGeom prst="rect">
            <a:avLst/>
          </a:prstGeom>
        </p:spPr>
      </p:pic>
      <p:pic>
        <p:nvPicPr>
          <p:cNvPr id="5" name="Picture 1" descr="kole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3595" cy="692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lipboard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20647"/>
            <a:ext cx="3888432" cy="2804697"/>
          </a:xfrm>
          <a:prstGeom prst="rect">
            <a:avLst/>
          </a:prstGeom>
        </p:spPr>
      </p:pic>
      <p:pic>
        <p:nvPicPr>
          <p:cNvPr id="3" name="2 Resim" descr="Clipboard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3504" y="692696"/>
            <a:ext cx="4179194" cy="2880320"/>
          </a:xfrm>
          <a:prstGeom prst="rect">
            <a:avLst/>
          </a:prstGeom>
        </p:spPr>
      </p:pic>
      <p:pic>
        <p:nvPicPr>
          <p:cNvPr id="4" name="Picture 1" descr="kole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tr-TR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6000" b="1" dirty="0" err="1" smtClean="0">
                <a:solidFill>
                  <a:schemeClr val="accent2">
                    <a:lumMod val="50000"/>
                  </a:schemeClr>
                </a:solidFill>
              </a:rPr>
              <a:t>season</a:t>
            </a:r>
            <a:r>
              <a:rPr lang="tr-TR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6000" b="1" dirty="0" smtClean="0">
                <a:solidFill>
                  <a:schemeClr val="accent2">
                    <a:lumMod val="50000"/>
                  </a:schemeClr>
                </a:solidFill>
              </a:rPr>
              <a:t>is it?</a:t>
            </a:r>
            <a:endParaRPr lang="tr-TR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2 Resim" descr="Clipboar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50758"/>
            <a:ext cx="7344816" cy="5202578"/>
          </a:xfrm>
          <a:prstGeom prst="rect">
            <a:avLst/>
          </a:prstGeom>
        </p:spPr>
      </p:pic>
      <p:pic>
        <p:nvPicPr>
          <p:cNvPr id="4" name="Picture 1" descr="kole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3608" cy="782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lipboar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6912768" cy="5472608"/>
          </a:xfrm>
        </p:spPr>
      </p:pic>
      <p:pic>
        <p:nvPicPr>
          <p:cNvPr id="3" name="Picture 1" descr="kole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19605" cy="76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tr-TR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5400" b="1" dirty="0" err="1" smtClean="0">
                <a:solidFill>
                  <a:schemeClr val="accent3">
                    <a:lumMod val="50000"/>
                  </a:schemeClr>
                </a:solidFill>
              </a:rPr>
              <a:t>season</a:t>
            </a:r>
            <a:r>
              <a:rPr lang="tr-TR" sz="5400" b="1" dirty="0" smtClean="0">
                <a:solidFill>
                  <a:schemeClr val="accent3">
                    <a:lumMod val="50000"/>
                  </a:schemeClr>
                </a:solidFill>
              </a:rPr>
              <a:t> is it? </a:t>
            </a:r>
            <a:r>
              <a:rPr lang="tr-TR" sz="5400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tr-TR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İçerik Yer Tutucusu" descr="Clipboar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688632" cy="5040560"/>
          </a:xfrm>
        </p:spPr>
      </p:pic>
      <p:pic>
        <p:nvPicPr>
          <p:cNvPr id="5" name="Picture 1" descr="kole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111561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lipboar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5760640" cy="5616624"/>
          </a:xfrm>
        </p:spPr>
      </p:pic>
      <p:pic>
        <p:nvPicPr>
          <p:cNvPr id="3" name="Picture 1" descr="kole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lipboard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408712" cy="4896544"/>
          </a:xfrm>
          <a:prstGeom prst="rect">
            <a:avLst/>
          </a:prstGeom>
        </p:spPr>
      </p:pic>
      <p:pic>
        <p:nvPicPr>
          <p:cNvPr id="3" name="Picture 1" descr="kole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Clipboard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244280" cy="3080693"/>
          </a:xfrm>
        </p:spPr>
      </p:pic>
      <p:pic>
        <p:nvPicPr>
          <p:cNvPr id="6" name="5 İçerik Yer Tutucusu" descr="Clipboard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244280" cy="3096344"/>
          </a:xfrm>
        </p:spPr>
      </p:pic>
      <p:pic>
        <p:nvPicPr>
          <p:cNvPr id="8" name="7 Resim" descr="Clipboard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88641"/>
            <a:ext cx="4464496" cy="3076096"/>
          </a:xfrm>
          <a:prstGeom prst="rect">
            <a:avLst/>
          </a:prstGeom>
        </p:spPr>
      </p:pic>
      <p:pic>
        <p:nvPicPr>
          <p:cNvPr id="7" name="Picture 1" descr="kolej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lipboard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6480720" cy="4896544"/>
          </a:xfrm>
        </p:spPr>
      </p:pic>
      <p:pic>
        <p:nvPicPr>
          <p:cNvPr id="3" name="Picture 1" descr="kole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19606" cy="76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Clipboard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501008"/>
            <a:ext cx="4176464" cy="3024336"/>
          </a:xfrm>
        </p:spPr>
      </p:pic>
      <p:pic>
        <p:nvPicPr>
          <p:cNvPr id="6" name="5 İçerik Yer Tutucusu" descr="Clipboard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3816424" cy="2880320"/>
          </a:xfrm>
        </p:spPr>
      </p:pic>
      <p:pic>
        <p:nvPicPr>
          <p:cNvPr id="7" name="6 Resim" descr="Clipboard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4664"/>
            <a:ext cx="3816424" cy="2880320"/>
          </a:xfrm>
          <a:prstGeom prst="rect">
            <a:avLst/>
          </a:prstGeom>
        </p:spPr>
      </p:pic>
      <p:pic>
        <p:nvPicPr>
          <p:cNvPr id="8" name="Picture 1" descr="kolej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75294"/>
            <a:ext cx="1043608" cy="782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lipboard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1 Resim" descr="Clipboard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836712"/>
            <a:ext cx="6336704" cy="2094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</Words>
  <Application>Microsoft Office PowerPoint</Application>
  <PresentationFormat>Ekran Gösterisi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Seasons</vt:lpstr>
      <vt:lpstr>Slayt 2</vt:lpstr>
      <vt:lpstr>What season is it? 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What season is it?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</dc:title>
  <dc:creator>SONY</dc:creator>
  <cp:lastModifiedBy>SONY</cp:lastModifiedBy>
  <cp:revision>8</cp:revision>
  <dcterms:created xsi:type="dcterms:W3CDTF">2012-09-16T05:29:59Z</dcterms:created>
  <dcterms:modified xsi:type="dcterms:W3CDTF">2012-09-19T19:10:04Z</dcterms:modified>
</cp:coreProperties>
</file>