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2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slideLayout2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.xml" ContentType="application/vnd.openxmlformats-officedocument.presentationml.slideLayout+xml"/>
  <Override PartName="/ppt/media/image6.png" ContentType="image/png"/>
  <Override PartName="/ppt/media/image5.png" ContentType="image/png"/>
  <Override PartName="/ppt/media/image4.png" ContentType="image/png"/>
  <Override PartName="/ppt/media/image3.png" ContentType="image/png"/>
  <Override PartName="/ppt/media/image2.png" ContentType="image/png"/>
  <Override PartName="/ppt/media/image1.png" ContentType="image/png"/>
  <Override PartName="/ppt/theme/theme2.xml" ContentType="application/vnd.openxmlformats-officedocument.theme+xml"/>
  <Override PartName="/ppt/theme/theme1.xml" ContentType="application/vnd.openxmlformats-officedocument.theme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png"/><Relationship Id="rId3" Type="http://schemas.openxmlformats.org/officeDocument/2006/relationships/image" Target="../media/image6.png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1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35" name="" descr="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36" name="" descr=""/>
          <p:cNvPicPr/>
          <p:nvPr/>
        </p:nvPicPr>
        <p:blipFill>
          <a:blip r:embed="rId3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8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72" name="" descr="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73" name="" descr=""/>
          <p:cNvPicPr/>
          <p:nvPr/>
        </p:nvPicPr>
        <p:blipFill>
          <a:blip r:embed="rId3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5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4.pn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" descr=""/>
          <p:cNvPicPr/>
          <p:nvPr/>
        </p:nvPicPr>
        <p:blipFill>
          <a:blip r:embed="rId2"/>
          <a:stretch/>
        </p:blipFill>
        <p:spPr>
          <a:xfrm>
            <a:off x="0" y="3600"/>
            <a:ext cx="9143280" cy="6853680"/>
          </a:xfrm>
          <a:prstGeom prst="rect">
            <a:avLst/>
          </a:prstGeom>
          <a:ln>
            <a:noFill/>
          </a:ln>
        </p:spPr>
      </p:pic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el-GR" sz="4400">
                <a:latin typeface="Arial"/>
              </a:rPr>
              <a:t>Πατήστε για επεξεργασία της μορφής κειμένου του τίτλου</a:t>
            </a:r>
            <a:endParaRPr/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l-GR" sz="3200">
                <a:latin typeface="Arial"/>
              </a:rPr>
              <a:t>Πατήστε για επεξεργασία της μορφής κειμένου διάρθρωσης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l-GR" sz="2800">
                <a:latin typeface="Arial"/>
              </a:rPr>
              <a:t>Δεύτερο επίπεδο διάρθρωσης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l-GR" sz="2400">
                <a:latin typeface="Arial"/>
              </a:rPr>
              <a:t>Τρίτο επίπεδο διάρθρωσης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l-GR" sz="2000">
                <a:latin typeface="Arial"/>
              </a:rPr>
              <a:t>Τέταρτο επίπεδο διάρθρωσης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l-GR" sz="2000">
                <a:latin typeface="Arial"/>
              </a:rPr>
              <a:t>Πέμπτο επίπεδο διάρθρωσης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l-GR" sz="2000">
                <a:latin typeface="Arial"/>
              </a:rPr>
              <a:t>Έκτο επίπεδο διάρθρωσης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l-GR" sz="2000">
                <a:latin typeface="Arial"/>
              </a:rPr>
              <a:t>Έβδομο επίπεδο διάρθρωσης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" descr=""/>
          <p:cNvPicPr/>
          <p:nvPr/>
        </p:nvPicPr>
        <p:blipFill>
          <a:blip r:embed="rId2"/>
          <a:stretch/>
        </p:blipFill>
        <p:spPr>
          <a:xfrm>
            <a:off x="0" y="3600"/>
            <a:ext cx="9143280" cy="6853680"/>
          </a:xfrm>
          <a:prstGeom prst="rect">
            <a:avLst/>
          </a:prstGeom>
          <a:ln>
            <a:noFill/>
          </a:ln>
        </p:spPr>
      </p:pic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3134880" y="-389160"/>
            <a:ext cx="2873520" cy="2737440"/>
          </a:xfrm>
          <a:prstGeom prst="rect">
            <a:avLst/>
          </a:prstGeom>
        </p:spPr>
        <p:txBody>
          <a:bodyPr lIns="0" rIns="0" tIns="0" bIns="0" anchor="ctr"/>
          <a:p>
            <a:r>
              <a:rPr lang="el-GR">
                <a:latin typeface="Arial"/>
              </a:rPr>
              <a:t>Πατήστε για επεξεργασία της μορφής κειμένου του τίτλου</a:t>
            </a:r>
            <a:endParaRPr/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l-GR" sz="3200">
                <a:latin typeface="Arial"/>
              </a:rPr>
              <a:t>Πατήστε για επεξεργασία της μορφής κειμένου διάρθρωσης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l-GR" sz="2800">
                <a:latin typeface="Arial"/>
              </a:rPr>
              <a:t>Δεύτερο επίπεδο διάρθρωσης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l-GR" sz="2400">
                <a:latin typeface="Arial"/>
              </a:rPr>
              <a:t>Τρίτο επίπεδο διάρθρωσης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l-GR" sz="2000">
                <a:latin typeface="Arial"/>
              </a:rPr>
              <a:t>Τέταρτο επίπεδο διάρθρωσης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l-GR" sz="2000">
                <a:latin typeface="Arial"/>
              </a:rPr>
              <a:t>Πέμπτο επίπεδο διάρθρωσης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l-GR" sz="2000">
                <a:latin typeface="Arial"/>
              </a:rPr>
              <a:t>Έκτο επίπεδο διάρθρωσης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l-GR" sz="2000">
                <a:latin typeface="Arial"/>
              </a:rPr>
              <a:t>Έβδομο επίπεδο διάρθρωσης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CustomShape 1"/>
          <p:cNvSpPr/>
          <p:nvPr/>
        </p:nvSpPr>
        <p:spPr>
          <a:xfrm>
            <a:off x="457200" y="2421000"/>
            <a:ext cx="8228880" cy="3704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  <a:buSzPct val="68000"/>
              <a:buFont typeface="Wingdings 3" charset="2"/>
              <a:buChar char=""/>
            </a:pPr>
            <a:r>
              <a:rPr b="1" lang="el-GR" sz="4000" strike="noStrike">
                <a:solidFill>
                  <a:srgbClr val="000000"/>
                </a:solidFill>
                <a:latin typeface="Lucida Sans Unicode"/>
              </a:rPr>
              <a:t>THERE IS a cat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SzPct val="68000"/>
              <a:buFont typeface="Wingdings 3" charset="2"/>
              <a:buChar char=""/>
            </a:pPr>
            <a:r>
              <a:rPr b="1" lang="el-GR" sz="4000" strike="noStrike">
                <a:solidFill>
                  <a:srgbClr val="000000"/>
                </a:solidFill>
                <a:latin typeface="Lucida Sans Unicode"/>
              </a:rPr>
              <a:t>THERE IS a dog   </a:t>
            </a:r>
            <a:r>
              <a:rPr lang="el-GR" sz="4000" strike="noStrike">
                <a:solidFill>
                  <a:srgbClr val="000000"/>
                </a:solidFill>
                <a:latin typeface="Lucida Sans Unicode"/>
              </a:rPr>
              <a:t>	</a:t>
            </a:r>
            <a:r>
              <a:rPr lang="el-GR" sz="2700" strike="noStrike">
                <a:solidFill>
                  <a:srgbClr val="000000"/>
                </a:solidFill>
                <a:latin typeface="Lucida Sans Unicode"/>
              </a:rPr>
              <a:t>	</a:t>
            </a:r>
            <a:endParaRPr/>
          </a:p>
        </p:txBody>
      </p:sp>
      <p:sp>
        <p:nvSpPr>
          <p:cNvPr id="75" name="CustomShape 2"/>
          <p:cNvSpPr/>
          <p:nvPr/>
        </p:nvSpPr>
        <p:spPr>
          <a:xfrm>
            <a:off x="457200" y="836640"/>
            <a:ext cx="8228880" cy="1223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el-GR" sz="4100" strike="noStrike">
                <a:solidFill>
                  <a:srgbClr val="464646"/>
                </a:solidFill>
                <a:latin typeface="Lucida Sans Unicode"/>
              </a:rPr>
              <a:t>THERE IS </a:t>
            </a:r>
            <a:endParaRPr/>
          </a:p>
        </p:txBody>
      </p:sp>
    </p:spTree>
  </p:cSld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fill="hold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 additive="repl">
                                        <p:cTn id="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nodeType="clickEffect" fill="hold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0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 additive="repl">
                                        <p:cTn id="12" dur="500"/>
                                        <p:tgtEl>
                                          <p:spTgt spid="74">
                                            <p:txEl>
                                              <p:pRg st="0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nodeType="clickEffect" fill="hold" presetClass="mediacall">
                                  <p:stCondLst>
                                    <p:cond delay="0"/>
                                  </p:stCond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nodeType="clickEffect" fill="hold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36" end="3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 additive="repl">
                                        <p:cTn id="20" dur="500"/>
                                        <p:tgtEl>
                                          <p:spTgt spid="74">
                                            <p:txEl>
                                              <p:pRg st="36" end="3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nodeType="clickEffect" fill="hold" presetClass="mediacall">
                                  <p:stCondLst>
                                    <p:cond delay="0"/>
                                  </p:stCond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CustomShape 1"/>
          <p:cNvSpPr/>
          <p:nvPr/>
        </p:nvSpPr>
        <p:spPr>
          <a:xfrm>
            <a:off x="991440" y="2781000"/>
            <a:ext cx="7529040" cy="1430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  <a:buFont typeface="Arial"/>
              <a:buChar char="•"/>
            </a:pPr>
            <a:r>
              <a:rPr lang="el-GR" sz="4400" strike="noStrike">
                <a:solidFill>
                  <a:srgbClr val="000000"/>
                </a:solidFill>
                <a:latin typeface="Lucida Sans Unicode"/>
                <a:ea typeface="DejaVu Sans"/>
              </a:rPr>
              <a:t> </a:t>
            </a:r>
            <a:r>
              <a:rPr b="1" lang="el-GR" sz="4400" strike="noStrike">
                <a:solidFill>
                  <a:srgbClr val="000000"/>
                </a:solidFill>
                <a:latin typeface="Lucida Sans Unicode"/>
                <a:ea typeface="DejaVu Sans"/>
              </a:rPr>
              <a:t>THERE ARE  two lions 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l-GR" sz="4400" strike="noStrike">
                <a:solidFill>
                  <a:srgbClr val="000000"/>
                </a:solidFill>
                <a:latin typeface="Lucida Sans Unicode"/>
                <a:ea typeface="DejaVu Sans"/>
              </a:rPr>
              <a:t> </a:t>
            </a:r>
            <a:r>
              <a:rPr b="1" lang="el-GR" sz="4400" strike="noStrike">
                <a:solidFill>
                  <a:srgbClr val="000000"/>
                </a:solidFill>
                <a:latin typeface="Lucida Sans Unicode"/>
                <a:ea typeface="DejaVu Sans"/>
              </a:rPr>
              <a:t>THERE ARE  some people</a:t>
            </a:r>
            <a:r>
              <a:rPr lang="el-GR" sz="4400" strike="noStrike">
                <a:solidFill>
                  <a:srgbClr val="000000"/>
                </a:solidFill>
                <a:latin typeface="Lucida Sans Unicode"/>
                <a:ea typeface="DejaVu Sans"/>
              </a:rPr>
              <a:t> </a:t>
            </a:r>
            <a:endParaRPr/>
          </a:p>
        </p:txBody>
      </p:sp>
    </p:spTree>
  </p:cSld>
  <p:timing>
    <p:tnLst>
      <p:par>
        <p:cTn id="24" dur="indefinite" restart="never" nodeType="tmRoot">
          <p:childTnLst>
            <p:seq>
              <p:cTn id="25" nodeType="mainSeq">
                <p:childTnLst>
                  <p:par>
                    <p:cTn id="26" fill="freeze">
                      <p:stCondLst>
                        <p:cond delay="indefinite"/>
                      </p:stCondLst>
                      <p:childTnLst>
                        <p:par>
                          <p:cTn id="27" fill="freeze">
                            <p:stCondLst>
                              <p:cond delay="0"/>
                            </p:stCondLst>
                            <p:childTnLst>
                              <p:par>
                                <p:cTn id="28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0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30" dur="500"/>
                                        <p:tgtEl>
                                          <p:spTgt spid="76">
                                            <p:txEl>
                                              <p:pRg st="0" end="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freeze">
                      <p:stCondLst>
                        <p:cond delay="indefinite"/>
                      </p:stCondLst>
                      <p:childTnLst>
                        <p:par>
                          <p:cTn id="32" fill="freeze">
                            <p:stCondLst>
                              <p:cond delay="0"/>
                            </p:stCondLst>
                            <p:childTnLst>
                              <p:par>
                                <p:cTn id="33" nodeType="clickEffect" fill="hold" presetClass="mediacall">
                                  <p:stCondLst>
                                    <p:cond delay="0"/>
                                  </p:stCond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freeze">
                      <p:stCondLst>
                        <p:cond delay="indefinite"/>
                      </p:stCondLst>
                      <p:childTnLst>
                        <p:par>
                          <p:cTn id="35" fill="freeze">
                            <p:stCondLst>
                              <p:cond delay="0"/>
                            </p:stCondLst>
                            <p:childTnLst>
                              <p:par>
                                <p:cTn id="36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48" end="4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38" dur="500"/>
                                        <p:tgtEl>
                                          <p:spTgt spid="76">
                                            <p:txEl>
                                              <p:pRg st="48" end="4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freeze">
                      <p:stCondLst>
                        <p:cond delay="indefinite"/>
                      </p:stCondLst>
                      <p:childTnLst>
                        <p:par>
                          <p:cTn id="40" fill="freeze">
                            <p:stCondLst>
                              <p:cond delay="0"/>
                            </p:stCondLst>
                            <p:childTnLst>
                              <p:par>
                                <p:cTn id="41" nodeType="clickEffect" fill="hold" presetClass="mediacall">
                                  <p:stCondLst>
                                    <p:cond delay="0"/>
                                  </p:stCond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CustomShape 1"/>
          <p:cNvSpPr/>
          <p:nvPr/>
        </p:nvSpPr>
        <p:spPr>
          <a:xfrm>
            <a:off x="457200" y="1481400"/>
            <a:ext cx="8228880" cy="4525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l-GR" sz="4000" strike="noStrike">
                <a:solidFill>
                  <a:srgbClr val="000000"/>
                </a:solidFill>
                <a:latin typeface="Lucida Sans Unicode"/>
              </a:rPr>
              <a:t>	</a:t>
            </a:r>
            <a:r>
              <a:rPr b="1" lang="el-GR" sz="4000" strike="noStrike">
                <a:solidFill>
                  <a:srgbClr val="000000"/>
                </a:solidFill>
                <a:latin typeface="Lucida Sans Unicode"/>
              </a:rPr>
              <a:t>	</a:t>
            </a:r>
            <a:r>
              <a:rPr b="1" lang="el-GR" sz="4000" strike="noStrike">
                <a:solidFill>
                  <a:srgbClr val="000000"/>
                </a:solidFill>
                <a:latin typeface="Lucida Sans Unicode"/>
              </a:rPr>
              <a:t>	</a:t>
            </a:r>
            <a:r>
              <a:rPr b="1" lang="el-GR" sz="4000" strike="noStrike">
                <a:solidFill>
                  <a:srgbClr val="000000"/>
                </a:solidFill>
                <a:latin typeface="Lucida Sans Unicode"/>
              </a:rPr>
              <a:t> </a:t>
            </a:r>
            <a:endParaRPr/>
          </a:p>
          <a:p>
            <a:pPr>
              <a:lnSpc>
                <a:spcPct val="100000"/>
              </a:lnSpc>
              <a:buSzPct val="68000"/>
              <a:buFont typeface="Wingdings 3" charset="2"/>
              <a:buChar char=""/>
            </a:pPr>
            <a:r>
              <a:rPr b="1" lang="el-GR" sz="4000" strike="noStrike">
                <a:solidFill>
                  <a:srgbClr val="000000"/>
                </a:solidFill>
                <a:latin typeface="Lucida Sans Unicode"/>
              </a:rPr>
              <a:t>THERE IS </a:t>
            </a:r>
            <a:r>
              <a:rPr b="1" lang="el-GR" sz="4000" strike="noStrike">
                <a:solidFill>
                  <a:srgbClr val="ff0000"/>
                </a:solidFill>
                <a:latin typeface="Lucida Sans Unicode"/>
              </a:rPr>
              <a:t>NOT </a:t>
            </a:r>
            <a:r>
              <a:rPr b="1" lang="el-GR" sz="4000" strike="noStrike">
                <a:solidFill>
                  <a:srgbClr val="000000"/>
                </a:solidFill>
                <a:latin typeface="Lucida Sans Unicode"/>
              </a:rPr>
              <a:t> - THERE </a:t>
            </a:r>
            <a:r>
              <a:rPr b="1" lang="el-GR" sz="4000" strike="noStrike">
                <a:solidFill>
                  <a:srgbClr val="ff0000"/>
                </a:solidFill>
                <a:latin typeface="Lucida Sans Unicode"/>
              </a:rPr>
              <a:t>ISN’T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el-GR" sz="2700" strike="noStrike">
                <a:solidFill>
                  <a:srgbClr val="000000"/>
                </a:solidFill>
                <a:latin typeface="Lucida Sans Unicode"/>
              </a:rPr>
              <a:t>   </a:t>
            </a:r>
            <a:r>
              <a:rPr b="1" lang="el-GR" sz="3600" strike="noStrike">
                <a:solidFill>
                  <a:srgbClr val="000000"/>
                </a:solidFill>
                <a:latin typeface="Lucida Sans Unicode"/>
              </a:rPr>
              <a:t>THERE IS </a:t>
            </a:r>
            <a:r>
              <a:rPr b="1" lang="el-GR" sz="3600" strike="noStrike">
                <a:solidFill>
                  <a:srgbClr val="ff0000"/>
                </a:solidFill>
                <a:latin typeface="Lucida Sans Unicode"/>
              </a:rPr>
              <a:t>NOT </a:t>
            </a:r>
            <a:r>
              <a:rPr b="1" lang="el-GR" sz="3600" strike="noStrike">
                <a:solidFill>
                  <a:srgbClr val="000000"/>
                </a:solidFill>
                <a:latin typeface="Lucida Sans Unicode"/>
              </a:rPr>
              <a:t>  a cat</a:t>
            </a:r>
            <a:endParaRPr/>
          </a:p>
          <a:p>
            <a:pPr>
              <a:lnSpc>
                <a:spcPct val="100000"/>
              </a:lnSpc>
            </a:pPr>
            <a:r>
              <a:rPr b="1" lang="el-GR" sz="3600" strike="noStrike">
                <a:solidFill>
                  <a:srgbClr val="000000"/>
                </a:solidFill>
                <a:latin typeface="Lucida Sans Unicode"/>
              </a:rPr>
              <a:t>  </a:t>
            </a:r>
            <a:endParaRPr/>
          </a:p>
          <a:p>
            <a:pPr>
              <a:lnSpc>
                <a:spcPct val="100000"/>
              </a:lnSpc>
            </a:pPr>
            <a:r>
              <a:rPr b="1" lang="el-GR" sz="3600" strike="noStrike">
                <a:solidFill>
                  <a:srgbClr val="000000"/>
                </a:solidFill>
                <a:latin typeface="Lucida Sans Unicode"/>
              </a:rPr>
              <a:t>  </a:t>
            </a:r>
            <a:r>
              <a:rPr b="1" lang="el-GR" sz="3600" strike="noStrike">
                <a:solidFill>
                  <a:srgbClr val="000000"/>
                </a:solidFill>
                <a:latin typeface="Lucida Sans Unicode"/>
              </a:rPr>
              <a:t>THERE  </a:t>
            </a:r>
            <a:r>
              <a:rPr b="1" lang="el-GR" sz="3600" strike="noStrike">
                <a:solidFill>
                  <a:srgbClr val="ff0000"/>
                </a:solidFill>
                <a:latin typeface="Lucida Sans Unicode"/>
              </a:rPr>
              <a:t>ISN’T</a:t>
            </a:r>
            <a:r>
              <a:rPr b="1" lang="el-GR" sz="3600" strike="noStrike">
                <a:solidFill>
                  <a:srgbClr val="000000"/>
                </a:solidFill>
                <a:latin typeface="Lucida Sans Unicode"/>
              </a:rPr>
              <a:t>   a dog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78" name="CustomShape 2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el-GR" sz="4100" strike="noStrike">
                <a:solidFill>
                  <a:srgbClr val="464646"/>
                </a:solidFill>
                <a:latin typeface="Lucida Sans Unicode"/>
              </a:rPr>
              <a:t>NEGATIVE </a:t>
            </a:r>
            <a:endParaRPr/>
          </a:p>
        </p:txBody>
      </p:sp>
    </p:spTree>
  </p:cSld>
  <p:timing>
    <p:tnLst>
      <p:par>
        <p:cTn id="42" dur="indefinite" restart="never" nodeType="tmRoot">
          <p:childTnLst>
            <p:seq>
              <p:cTn id="43" dur="indefinite" nodeType="mainSeq">
                <p:childTnLst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nodeType="clickEffect" fill="hold" presetClass="entr" presetID="7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8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9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nodeType="clickEffect" fill="hold" presetClass="entr" presetID="7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61" end="8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4" dur="5000" fill="hold"/>
                                        <p:tgtEl>
                                          <p:spTgt spid="77">
                                            <p:txEl>
                                              <p:pRg st="61" end="8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5" dur="5000" fill="hold"/>
                                        <p:tgtEl>
                                          <p:spTgt spid="77">
                                            <p:txEl>
                                              <p:pRg st="61" end="8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nodeType="clickEffect" fill="hold" presetClass="entr" presetID="7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85" end="8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60" dur="5000" fill="hold"/>
                                        <p:tgtEl>
                                          <p:spTgt spid="77">
                                            <p:txEl>
                                              <p:pRg st="85" end="8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1" dur="5000" fill="hold"/>
                                        <p:tgtEl>
                                          <p:spTgt spid="77">
                                            <p:txEl>
                                              <p:pRg st="85" end="8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nodeType="clickEffect" fill="hold" presetClass="entr" presetID="7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85" end="8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66" dur="5000" fill="hold"/>
                                        <p:tgtEl>
                                          <p:spTgt spid="77">
                                            <p:txEl>
                                              <p:pRg st="85" end="8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7" dur="5000" fill="hold"/>
                                        <p:tgtEl>
                                          <p:spTgt spid="77">
                                            <p:txEl>
                                              <p:pRg st="85" end="8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61" end="8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72" dur="2000"/>
                                        <p:tgtEl>
                                          <p:spTgt spid="77">
                                            <p:txEl>
                                              <p:pRg st="61" end="8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CustomShape 1"/>
          <p:cNvSpPr/>
          <p:nvPr/>
        </p:nvSpPr>
        <p:spPr>
          <a:xfrm>
            <a:off x="457200" y="1481400"/>
            <a:ext cx="8228880" cy="4525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l-GR" sz="4000" strike="noStrike">
                <a:solidFill>
                  <a:srgbClr val="000000"/>
                </a:solidFill>
                <a:latin typeface="Lucida Sans Unicode"/>
              </a:rPr>
              <a:t>	</a:t>
            </a:r>
            <a:r>
              <a:rPr b="1" lang="el-GR" sz="4000" strike="noStrike">
                <a:solidFill>
                  <a:srgbClr val="000000"/>
                </a:solidFill>
                <a:latin typeface="Lucida Sans Unicode"/>
              </a:rPr>
              <a:t>	</a:t>
            </a:r>
            <a:r>
              <a:rPr b="1" lang="el-GR" sz="4000" strike="noStrike">
                <a:solidFill>
                  <a:srgbClr val="000000"/>
                </a:solidFill>
                <a:latin typeface="Lucida Sans Unicode"/>
              </a:rPr>
              <a:t>	</a:t>
            </a:r>
            <a:r>
              <a:rPr b="1" lang="el-GR" sz="4000" strike="noStrike">
                <a:solidFill>
                  <a:srgbClr val="000000"/>
                </a:solidFill>
                <a:latin typeface="Lucida Sans Unicode"/>
              </a:rPr>
              <a:t> </a:t>
            </a:r>
            <a:endParaRPr/>
          </a:p>
          <a:p>
            <a:pPr>
              <a:lnSpc>
                <a:spcPct val="100000"/>
              </a:lnSpc>
              <a:buSzPct val="68000"/>
              <a:buFont typeface="Wingdings 3" charset="2"/>
              <a:buChar char=""/>
            </a:pPr>
            <a:r>
              <a:rPr b="1" lang="el-GR" sz="3600" strike="noStrike">
                <a:solidFill>
                  <a:srgbClr val="000000"/>
                </a:solidFill>
                <a:latin typeface="Lucida Sans Unicode"/>
              </a:rPr>
              <a:t>THERE ARE </a:t>
            </a:r>
            <a:r>
              <a:rPr b="1" lang="el-GR" sz="3600" strike="noStrike">
                <a:solidFill>
                  <a:srgbClr val="ff0000"/>
                </a:solidFill>
                <a:latin typeface="Lucida Sans Unicode"/>
              </a:rPr>
              <a:t>NOT </a:t>
            </a:r>
            <a:r>
              <a:rPr b="1" lang="el-GR" sz="3600" strike="noStrike">
                <a:solidFill>
                  <a:srgbClr val="000000"/>
                </a:solidFill>
                <a:latin typeface="Lucida Sans Unicode"/>
              </a:rPr>
              <a:t> - THERE </a:t>
            </a:r>
            <a:r>
              <a:rPr b="1" lang="el-GR" sz="3600" strike="noStrike">
                <a:solidFill>
                  <a:srgbClr val="ff0000"/>
                </a:solidFill>
                <a:latin typeface="Lucida Sans Unicode"/>
              </a:rPr>
              <a:t>AREN’T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el-GR" sz="2700" strike="noStrike">
                <a:solidFill>
                  <a:srgbClr val="000000"/>
                </a:solidFill>
                <a:latin typeface="Lucida Sans Unicode"/>
              </a:rPr>
              <a:t>   </a:t>
            </a:r>
            <a:r>
              <a:rPr b="1" lang="el-GR" sz="3600" strike="noStrike">
                <a:solidFill>
                  <a:srgbClr val="000000"/>
                </a:solidFill>
                <a:latin typeface="Lucida Sans Unicode"/>
              </a:rPr>
              <a:t>THERE ARE  </a:t>
            </a:r>
            <a:r>
              <a:rPr b="1" lang="el-GR" sz="3600" strike="noStrike">
                <a:solidFill>
                  <a:srgbClr val="ff0000"/>
                </a:solidFill>
                <a:latin typeface="Lucida Sans Unicode"/>
              </a:rPr>
              <a:t>NOT </a:t>
            </a:r>
            <a:r>
              <a:rPr b="1" lang="el-GR" sz="3600" strike="noStrike">
                <a:solidFill>
                  <a:srgbClr val="000000"/>
                </a:solidFill>
                <a:latin typeface="Lucida Sans Unicode"/>
              </a:rPr>
              <a:t>  two lions</a:t>
            </a:r>
            <a:endParaRPr/>
          </a:p>
          <a:p>
            <a:pPr>
              <a:lnSpc>
                <a:spcPct val="100000"/>
              </a:lnSpc>
            </a:pPr>
            <a:r>
              <a:rPr b="1" lang="el-GR" sz="3600" strike="noStrike">
                <a:solidFill>
                  <a:srgbClr val="000000"/>
                </a:solidFill>
                <a:latin typeface="Lucida Sans Unicode"/>
              </a:rPr>
              <a:t>  </a:t>
            </a:r>
            <a:endParaRPr/>
          </a:p>
          <a:p>
            <a:pPr>
              <a:lnSpc>
                <a:spcPct val="100000"/>
              </a:lnSpc>
            </a:pPr>
            <a:r>
              <a:rPr b="1" lang="el-GR" sz="3600" strike="noStrike">
                <a:solidFill>
                  <a:srgbClr val="000000"/>
                </a:solidFill>
                <a:latin typeface="Lucida Sans Unicode"/>
              </a:rPr>
              <a:t>  </a:t>
            </a:r>
            <a:r>
              <a:rPr b="1" lang="el-GR" sz="3600" strike="noStrike">
                <a:solidFill>
                  <a:srgbClr val="000000"/>
                </a:solidFill>
                <a:latin typeface="Lucida Sans Unicode"/>
              </a:rPr>
              <a:t>THERE  </a:t>
            </a:r>
            <a:r>
              <a:rPr b="1" lang="el-GR" sz="3600" strike="noStrike">
                <a:solidFill>
                  <a:srgbClr val="ff0000"/>
                </a:solidFill>
                <a:latin typeface="Lucida Sans Unicode"/>
              </a:rPr>
              <a:t>AREN’T </a:t>
            </a:r>
            <a:r>
              <a:rPr b="1" lang="el-GR" sz="3600" strike="noStrike">
                <a:solidFill>
                  <a:srgbClr val="000000"/>
                </a:solidFill>
                <a:latin typeface="Lucida Sans Unicode"/>
              </a:rPr>
              <a:t>  any people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80" name="CustomShape 2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el-GR" sz="4100" strike="noStrike">
                <a:solidFill>
                  <a:srgbClr val="464646"/>
                </a:solidFill>
                <a:latin typeface="Lucida Sans Unicode"/>
              </a:rPr>
              <a:t>NEGATIVE </a:t>
            </a:r>
            <a:endParaRPr/>
          </a:p>
        </p:txBody>
      </p:sp>
    </p:spTree>
  </p:cSld>
  <p:timing>
    <p:tnLst>
      <p:par>
        <p:cTn id="73" dur="indefinite" restart="never" nodeType="tmRoot">
          <p:childTnLst>
            <p:seq>
              <p:cTn id="74" dur="indefinite" nodeType="mainSeq">
                <p:childTnLst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nodeType="clickEffect" fill="hold" presetClass="entr" presetID="7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9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0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nodeType="clickEffect" fill="hold" presetClass="entr" presetID="7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69" end="9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85" dur="5000" fill="hold"/>
                                        <p:tgtEl>
                                          <p:spTgt spid="79">
                                            <p:txEl>
                                              <p:pRg st="69" end="9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6" dur="5000" fill="hold"/>
                                        <p:tgtEl>
                                          <p:spTgt spid="79">
                                            <p:txEl>
                                              <p:pRg st="69" end="9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nodeType="clickEffect" fill="hold" presetClass="entr" presetID="7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99" end="9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91" dur="5000" fill="hold"/>
                                        <p:tgtEl>
                                          <p:spTgt spid="79">
                                            <p:txEl>
                                              <p:pRg st="99" end="9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2" dur="5000" fill="hold"/>
                                        <p:tgtEl>
                                          <p:spTgt spid="79">
                                            <p:txEl>
                                              <p:pRg st="99" end="9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nodeType="clickEffect" fill="hold" presetClass="entr" presetID="7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99" end="9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97" dur="5000" fill="hold"/>
                                        <p:tgtEl>
                                          <p:spTgt spid="79">
                                            <p:txEl>
                                              <p:pRg st="99" end="9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8" dur="5000" fill="hold"/>
                                        <p:tgtEl>
                                          <p:spTgt spid="79">
                                            <p:txEl>
                                              <p:pRg st="99" end="9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69" end="9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103" dur="2000"/>
                                        <p:tgtEl>
                                          <p:spTgt spid="79">
                                            <p:txEl>
                                              <p:pRg st="69" end="9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CustomShape 1"/>
          <p:cNvSpPr/>
          <p:nvPr/>
        </p:nvSpPr>
        <p:spPr>
          <a:xfrm>
            <a:off x="457200" y="1481400"/>
            <a:ext cx="4906080" cy="938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  <a:buSzPct val="68000"/>
              <a:buFont typeface="Wingdings 3" charset="2"/>
              <a:buChar char=""/>
            </a:pPr>
            <a:r>
              <a:rPr b="1" lang="el-GR" sz="5400" strike="noStrike">
                <a:solidFill>
                  <a:srgbClr val="000000"/>
                </a:solidFill>
                <a:latin typeface="Lucida Sans Unicode"/>
              </a:rPr>
              <a:t>THERE  IS  =   </a:t>
            </a:r>
            <a:endParaRPr/>
          </a:p>
        </p:txBody>
      </p:sp>
      <p:sp>
        <p:nvSpPr>
          <p:cNvPr id="82" name="CustomShape 2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el-GR" sz="4100" strike="noStrike">
                <a:solidFill>
                  <a:srgbClr val="464646"/>
                </a:solidFill>
                <a:latin typeface="Lucida Sans Unicode"/>
              </a:rPr>
              <a:t>INTERROGATIVE</a:t>
            </a:r>
            <a:endParaRPr/>
          </a:p>
        </p:txBody>
      </p:sp>
      <p:sp>
        <p:nvSpPr>
          <p:cNvPr id="83" name="CustomShape 3"/>
          <p:cNvSpPr/>
          <p:nvPr/>
        </p:nvSpPr>
        <p:spPr>
          <a:xfrm>
            <a:off x="759960" y="3213000"/>
            <a:ext cx="875520" cy="1095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1" lang="el-GR" sz="6600" strike="noStrike">
                <a:solidFill>
                  <a:srgbClr val="ff0000"/>
                </a:solidFill>
                <a:latin typeface="Lucida Sans Unicode"/>
                <a:ea typeface="DejaVu Sans"/>
              </a:rPr>
              <a:t>IS</a:t>
            </a:r>
            <a:endParaRPr/>
          </a:p>
        </p:txBody>
      </p:sp>
      <p:sp>
        <p:nvSpPr>
          <p:cNvPr id="84" name="CustomShape 4"/>
          <p:cNvSpPr/>
          <p:nvPr/>
        </p:nvSpPr>
        <p:spPr>
          <a:xfrm>
            <a:off x="1774080" y="3235680"/>
            <a:ext cx="2536920" cy="1004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1" lang="el-GR" sz="6000" strike="noStrike">
                <a:solidFill>
                  <a:srgbClr val="000000"/>
                </a:solidFill>
                <a:latin typeface="Lucida Sans Unicode"/>
                <a:ea typeface="DejaVu Sans"/>
              </a:rPr>
              <a:t>THERE</a:t>
            </a:r>
            <a:endParaRPr/>
          </a:p>
        </p:txBody>
      </p:sp>
      <p:sp>
        <p:nvSpPr>
          <p:cNvPr id="85" name="CustomShape 5"/>
          <p:cNvSpPr/>
          <p:nvPr/>
        </p:nvSpPr>
        <p:spPr>
          <a:xfrm>
            <a:off x="4575960" y="2925000"/>
            <a:ext cx="651600" cy="1430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lang="el-GR" sz="8800" strike="noStrike">
                <a:solidFill>
                  <a:srgbClr val="ff0000"/>
                </a:solidFill>
                <a:latin typeface="Lucida Sans Unicode"/>
                <a:ea typeface="DejaVu Sans"/>
              </a:rPr>
              <a:t>?</a:t>
            </a:r>
            <a:endParaRPr/>
          </a:p>
        </p:txBody>
      </p:sp>
      <p:sp>
        <p:nvSpPr>
          <p:cNvPr id="86" name="CustomShape 6"/>
          <p:cNvSpPr/>
          <p:nvPr/>
        </p:nvSpPr>
        <p:spPr>
          <a:xfrm>
            <a:off x="3711240" y="4509000"/>
            <a:ext cx="735120" cy="577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  <a:buFont typeface="Arial"/>
              <a:buChar char="•"/>
            </a:pPr>
            <a:r>
              <a:rPr b="1" lang="el-GR" sz="3200" strike="noStrike">
                <a:solidFill>
                  <a:srgbClr val="ff0000"/>
                </a:solidFill>
                <a:latin typeface="Lucida Sans Unicode"/>
                <a:ea typeface="DejaVu Sans"/>
              </a:rPr>
              <a:t>IS</a:t>
            </a:r>
            <a:r>
              <a:rPr b="1" lang="el-GR" strike="noStrike">
                <a:solidFill>
                  <a:srgbClr val="ff0000"/>
                </a:solidFill>
                <a:latin typeface="Lucida Sans Unicode"/>
                <a:ea typeface="DejaVu Sans"/>
              </a:rPr>
              <a:t> </a:t>
            </a:r>
            <a:endParaRPr/>
          </a:p>
        </p:txBody>
      </p:sp>
      <p:sp>
        <p:nvSpPr>
          <p:cNvPr id="87" name="CustomShape 7"/>
          <p:cNvSpPr/>
          <p:nvPr/>
        </p:nvSpPr>
        <p:spPr>
          <a:xfrm>
            <a:off x="4276440" y="4509000"/>
            <a:ext cx="1443960" cy="577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1" lang="el-GR" sz="3200" strike="noStrike">
                <a:solidFill>
                  <a:srgbClr val="000000"/>
                </a:solidFill>
                <a:latin typeface="Lucida Sans Unicode"/>
                <a:ea typeface="DejaVu Sans"/>
              </a:rPr>
              <a:t>THERE</a:t>
            </a:r>
            <a:endParaRPr/>
          </a:p>
        </p:txBody>
      </p:sp>
      <p:sp>
        <p:nvSpPr>
          <p:cNvPr id="88" name="CustomShape 8"/>
          <p:cNvSpPr/>
          <p:nvPr/>
        </p:nvSpPr>
        <p:spPr>
          <a:xfrm>
            <a:off x="5833080" y="4509000"/>
            <a:ext cx="535680" cy="57744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1" lang="el-GR" sz="3200" strike="noStrike">
                <a:solidFill>
                  <a:srgbClr val="000000"/>
                </a:solidFill>
                <a:latin typeface="Lucida Sans Unicode"/>
                <a:ea typeface="DejaVu Sans"/>
              </a:rPr>
              <a:t>a </a:t>
            </a:r>
            <a:endParaRPr/>
          </a:p>
        </p:txBody>
      </p:sp>
      <p:sp>
        <p:nvSpPr>
          <p:cNvPr id="89" name="CustomShape 9"/>
          <p:cNvSpPr/>
          <p:nvPr/>
        </p:nvSpPr>
        <p:spPr>
          <a:xfrm>
            <a:off x="6188760" y="4509000"/>
            <a:ext cx="900000" cy="57744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1" lang="el-GR" sz="3200" strike="noStrike">
                <a:solidFill>
                  <a:srgbClr val="000000"/>
                </a:solidFill>
                <a:latin typeface="Lucida Sans Unicode"/>
                <a:ea typeface="DejaVu Sans"/>
              </a:rPr>
              <a:t> </a:t>
            </a:r>
            <a:r>
              <a:rPr b="1" lang="el-GR" sz="3200" strike="noStrike">
                <a:solidFill>
                  <a:srgbClr val="000000"/>
                </a:solidFill>
                <a:latin typeface="Lucida Sans Unicode"/>
                <a:ea typeface="DejaVu Sans"/>
              </a:rPr>
              <a:t>cat</a:t>
            </a:r>
            <a:endParaRPr/>
          </a:p>
        </p:txBody>
      </p:sp>
      <p:sp>
        <p:nvSpPr>
          <p:cNvPr id="90" name="CustomShape 10"/>
          <p:cNvSpPr/>
          <p:nvPr/>
        </p:nvSpPr>
        <p:spPr>
          <a:xfrm>
            <a:off x="6735960" y="4509000"/>
            <a:ext cx="613800" cy="577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1" lang="el-GR" sz="3200" strike="noStrike">
                <a:solidFill>
                  <a:srgbClr val="000000"/>
                </a:solidFill>
                <a:latin typeface="Lucida Sans Unicode"/>
                <a:ea typeface="DejaVu Sans"/>
              </a:rPr>
              <a:t>  </a:t>
            </a:r>
            <a:r>
              <a:rPr b="1" lang="el-GR" sz="3200" strike="noStrike">
                <a:solidFill>
                  <a:srgbClr val="ff0000"/>
                </a:solidFill>
                <a:latin typeface="Lucida Sans Unicode"/>
                <a:ea typeface="DejaVu Sans"/>
              </a:rPr>
              <a:t>?</a:t>
            </a:r>
            <a:endParaRPr/>
          </a:p>
        </p:txBody>
      </p:sp>
      <p:sp>
        <p:nvSpPr>
          <p:cNvPr id="91" name="CustomShape 11"/>
          <p:cNvSpPr/>
          <p:nvPr/>
        </p:nvSpPr>
        <p:spPr>
          <a:xfrm>
            <a:off x="3786120" y="5157360"/>
            <a:ext cx="3476880" cy="57744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  <a:buFont typeface="Arial"/>
              <a:buChar char="•"/>
            </a:pPr>
            <a:r>
              <a:rPr b="1" lang="el-GR" sz="3200" strike="noStrike">
                <a:solidFill>
                  <a:srgbClr val="ff0000"/>
                </a:solidFill>
                <a:latin typeface="Lucida Sans Unicode"/>
                <a:ea typeface="DejaVu Sans"/>
              </a:rPr>
              <a:t>IS</a:t>
            </a:r>
            <a:r>
              <a:rPr b="1" lang="el-GR" sz="3200" strike="noStrike">
                <a:solidFill>
                  <a:srgbClr val="000000"/>
                </a:solidFill>
                <a:latin typeface="Lucida Sans Unicode"/>
                <a:ea typeface="DejaVu Sans"/>
              </a:rPr>
              <a:t> THERE a dog</a:t>
            </a:r>
            <a:r>
              <a:rPr b="1" lang="el-GR" sz="3200" strike="noStrike">
                <a:solidFill>
                  <a:srgbClr val="ff0000"/>
                </a:solidFill>
                <a:latin typeface="Lucida Sans Unicode"/>
                <a:ea typeface="DejaVu Sans"/>
              </a:rPr>
              <a:t>?</a:t>
            </a:r>
            <a:endParaRPr/>
          </a:p>
        </p:txBody>
      </p:sp>
    </p:spTree>
  </p:cSld>
  <p:timing>
    <p:tnLst>
      <p:par>
        <p:cTn id="104" dur="indefinite" restart="never" nodeType="tmRoot">
          <p:childTnLst>
            <p:seq>
              <p:cTn id="105" dur="indefinite" nodeType="mainSeq">
                <p:childTnLst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nodeType="clickEffect" fill="hold" presetClass="entr" presetID="14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0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 additive="repl">
                                        <p:cTn id="110" dur="500"/>
                                        <p:tgtEl>
                                          <p:spTgt spid="81">
                                            <p:txEl>
                                              <p:pRg st="0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nodeType="clickEffect" fill="hold" presetClass="path">
                                  <p:stCondLst>
                                    <p:cond delay="0"/>
                                  </p:stCond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nodeType="clickEffect" fill="hold" presetClass="path">
                                  <p:stCondLst>
                                    <p:cond delay="0"/>
                                  </p:stCond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nodeType="clickEffect" fill="hold" presetClass="entr" presetID="14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0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 additive="repl">
                                        <p:cTn id="121" dur="500"/>
                                        <p:tgtEl>
                                          <p:spTgt spid="85">
                                            <p:txEl>
                                              <p:pRg st="0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nodeType="clickEffect" fill="hold" presetClass="path">
                                  <p:stCondLst>
                                    <p:cond delay="0"/>
                                  </p:stCond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nodeType="clickEffect" fill="hold" presetClass="path">
                                  <p:stCondLst>
                                    <p:cond delay="0"/>
                                  </p:stCond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13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13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142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CustomShape 1"/>
          <p:cNvSpPr/>
          <p:nvPr/>
        </p:nvSpPr>
        <p:spPr>
          <a:xfrm>
            <a:off x="457200" y="1481400"/>
            <a:ext cx="5626080" cy="938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  <a:buSzPct val="68000"/>
              <a:buFont typeface="Wingdings 3" charset="2"/>
              <a:buChar char=""/>
            </a:pPr>
            <a:r>
              <a:rPr b="1" lang="el-GR" sz="5400" strike="noStrike">
                <a:solidFill>
                  <a:srgbClr val="000000"/>
                </a:solidFill>
                <a:latin typeface="Lucida Sans Unicode"/>
              </a:rPr>
              <a:t>THERE  ARE   =   </a:t>
            </a:r>
            <a:endParaRPr/>
          </a:p>
        </p:txBody>
      </p:sp>
      <p:sp>
        <p:nvSpPr>
          <p:cNvPr id="93" name="CustomShape 2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el-GR" sz="4100" strike="noStrike">
                <a:solidFill>
                  <a:srgbClr val="464646"/>
                </a:solidFill>
                <a:latin typeface="Lucida Sans Unicode"/>
              </a:rPr>
              <a:t>INTERROGATIVE</a:t>
            </a:r>
            <a:endParaRPr/>
          </a:p>
        </p:txBody>
      </p:sp>
      <p:sp>
        <p:nvSpPr>
          <p:cNvPr id="94" name="CustomShape 3"/>
          <p:cNvSpPr/>
          <p:nvPr/>
        </p:nvSpPr>
        <p:spPr>
          <a:xfrm>
            <a:off x="763200" y="3213000"/>
            <a:ext cx="1747440" cy="1095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1" lang="el-GR" sz="6600" strike="noStrike">
                <a:solidFill>
                  <a:srgbClr val="ff0000"/>
                </a:solidFill>
                <a:latin typeface="Lucida Sans Unicode"/>
                <a:ea typeface="DejaVu Sans"/>
              </a:rPr>
              <a:t>ARE</a:t>
            </a:r>
            <a:endParaRPr/>
          </a:p>
        </p:txBody>
      </p:sp>
      <p:sp>
        <p:nvSpPr>
          <p:cNvPr id="95" name="CustomShape 4"/>
          <p:cNvSpPr/>
          <p:nvPr/>
        </p:nvSpPr>
        <p:spPr>
          <a:xfrm>
            <a:off x="2599920" y="3235680"/>
            <a:ext cx="2536920" cy="1004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1" lang="el-GR" sz="6000" strike="noStrike">
                <a:solidFill>
                  <a:srgbClr val="000000"/>
                </a:solidFill>
                <a:latin typeface="Lucida Sans Unicode"/>
                <a:ea typeface="DejaVu Sans"/>
              </a:rPr>
              <a:t>THERE</a:t>
            </a:r>
            <a:endParaRPr/>
          </a:p>
        </p:txBody>
      </p:sp>
      <p:sp>
        <p:nvSpPr>
          <p:cNvPr id="96" name="CustomShape 5"/>
          <p:cNvSpPr/>
          <p:nvPr/>
        </p:nvSpPr>
        <p:spPr>
          <a:xfrm>
            <a:off x="5139360" y="2925000"/>
            <a:ext cx="651600" cy="1430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lang="el-GR" sz="8800" strike="noStrike">
                <a:solidFill>
                  <a:srgbClr val="ff0000"/>
                </a:solidFill>
                <a:latin typeface="Lucida Sans Unicode"/>
                <a:ea typeface="DejaVu Sans"/>
              </a:rPr>
              <a:t>?</a:t>
            </a:r>
            <a:endParaRPr/>
          </a:p>
        </p:txBody>
      </p:sp>
      <p:sp>
        <p:nvSpPr>
          <p:cNvPr id="97" name="CustomShape 6"/>
          <p:cNvSpPr/>
          <p:nvPr/>
        </p:nvSpPr>
        <p:spPr>
          <a:xfrm>
            <a:off x="3712680" y="4509000"/>
            <a:ext cx="1158840" cy="577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  <a:buFont typeface="Arial"/>
              <a:buChar char="•"/>
            </a:pPr>
            <a:r>
              <a:rPr b="1" lang="el-GR" sz="3200" strike="noStrike">
                <a:solidFill>
                  <a:srgbClr val="ff0000"/>
                </a:solidFill>
                <a:latin typeface="Lucida Sans Unicode"/>
                <a:ea typeface="DejaVu Sans"/>
              </a:rPr>
              <a:t>ARE</a:t>
            </a:r>
            <a:r>
              <a:rPr b="1" lang="el-GR" strike="noStrike">
                <a:solidFill>
                  <a:srgbClr val="ff0000"/>
                </a:solidFill>
                <a:latin typeface="Lucida Sans Unicode"/>
                <a:ea typeface="DejaVu Sans"/>
              </a:rPr>
              <a:t> </a:t>
            </a:r>
            <a:endParaRPr/>
          </a:p>
        </p:txBody>
      </p:sp>
      <p:sp>
        <p:nvSpPr>
          <p:cNvPr id="98" name="CustomShape 7"/>
          <p:cNvSpPr/>
          <p:nvPr/>
        </p:nvSpPr>
        <p:spPr>
          <a:xfrm>
            <a:off x="4708440" y="4509000"/>
            <a:ext cx="1443960" cy="577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1" lang="el-GR" sz="3200" strike="noStrike">
                <a:solidFill>
                  <a:srgbClr val="000000"/>
                </a:solidFill>
                <a:latin typeface="Lucida Sans Unicode"/>
                <a:ea typeface="DejaVu Sans"/>
              </a:rPr>
              <a:t>THERE</a:t>
            </a:r>
            <a:endParaRPr/>
          </a:p>
        </p:txBody>
      </p:sp>
      <p:sp>
        <p:nvSpPr>
          <p:cNvPr id="99" name="CustomShape 8"/>
          <p:cNvSpPr/>
          <p:nvPr/>
        </p:nvSpPr>
        <p:spPr>
          <a:xfrm>
            <a:off x="6084000" y="4509000"/>
            <a:ext cx="935280" cy="106416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l-GR" sz="3200" strike="noStrike">
                <a:solidFill>
                  <a:srgbClr val="000000"/>
                </a:solidFill>
                <a:latin typeface="Lucida Sans Unicode"/>
                <a:ea typeface="DejaVu Sans"/>
              </a:rPr>
              <a:t>two  </a:t>
            </a:r>
            <a:endParaRPr/>
          </a:p>
        </p:txBody>
      </p:sp>
      <p:sp>
        <p:nvSpPr>
          <p:cNvPr id="100" name="CustomShape 9"/>
          <p:cNvSpPr/>
          <p:nvPr/>
        </p:nvSpPr>
        <p:spPr>
          <a:xfrm>
            <a:off x="7094520" y="4509000"/>
            <a:ext cx="1133280" cy="57744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1" lang="el-GR" sz="3200" strike="noStrike">
                <a:solidFill>
                  <a:srgbClr val="000000"/>
                </a:solidFill>
                <a:latin typeface="Lucida Sans Unicode"/>
                <a:ea typeface="DejaVu Sans"/>
              </a:rPr>
              <a:t>lions</a:t>
            </a:r>
            <a:endParaRPr/>
          </a:p>
        </p:txBody>
      </p:sp>
      <p:sp>
        <p:nvSpPr>
          <p:cNvPr id="101" name="CustomShape 10"/>
          <p:cNvSpPr/>
          <p:nvPr/>
        </p:nvSpPr>
        <p:spPr>
          <a:xfrm>
            <a:off x="8101440" y="4509000"/>
            <a:ext cx="354600" cy="577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1" lang="el-GR" sz="3200" strike="noStrike">
                <a:solidFill>
                  <a:srgbClr val="ff0000"/>
                </a:solidFill>
                <a:latin typeface="Lucida Sans Unicode"/>
                <a:ea typeface="DejaVu Sans"/>
              </a:rPr>
              <a:t>?</a:t>
            </a:r>
            <a:endParaRPr/>
          </a:p>
        </p:txBody>
      </p:sp>
      <p:sp>
        <p:nvSpPr>
          <p:cNvPr id="102" name="CustomShape 11"/>
          <p:cNvSpPr/>
          <p:nvPr/>
        </p:nvSpPr>
        <p:spPr>
          <a:xfrm>
            <a:off x="3789000" y="5157360"/>
            <a:ext cx="4947840" cy="57744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  <a:buFont typeface="Arial"/>
              <a:buChar char="•"/>
            </a:pPr>
            <a:r>
              <a:rPr b="1" lang="el-GR" sz="3200" strike="noStrike">
                <a:solidFill>
                  <a:srgbClr val="ff0000"/>
                </a:solidFill>
                <a:latin typeface="Lucida Sans Unicode"/>
                <a:ea typeface="DejaVu Sans"/>
              </a:rPr>
              <a:t>ARE</a:t>
            </a:r>
            <a:r>
              <a:rPr b="1" lang="el-GR" sz="3200" strike="noStrike">
                <a:solidFill>
                  <a:srgbClr val="000000"/>
                </a:solidFill>
                <a:latin typeface="Lucida Sans Unicode"/>
                <a:ea typeface="DejaVu Sans"/>
              </a:rPr>
              <a:t> THERE any people</a:t>
            </a:r>
            <a:r>
              <a:rPr b="1" lang="el-GR" sz="3200" strike="noStrike">
                <a:solidFill>
                  <a:srgbClr val="ff0000"/>
                </a:solidFill>
                <a:latin typeface="Lucida Sans Unicode"/>
                <a:ea typeface="DejaVu Sans"/>
              </a:rPr>
              <a:t>?</a:t>
            </a:r>
            <a:endParaRPr/>
          </a:p>
        </p:txBody>
      </p:sp>
    </p:spTree>
  </p:cSld>
  <p:timing>
    <p:tnLst>
      <p:par>
        <p:cTn id="143" dur="indefinite" restart="never" nodeType="tmRoot">
          <p:childTnLst>
            <p:seq>
              <p:cTn id="144" dur="indefinite" nodeType="mainSeq">
                <p:childTnLst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nodeType="clickEffect" fill="hold" presetClass="entr" presetID="14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0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 additive="repl">
                                        <p:cTn id="149" dur="500"/>
                                        <p:tgtEl>
                                          <p:spTgt spid="92">
                                            <p:txEl>
                                              <p:pRg st="0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nodeType="clickEffect" fill="hold" presetClass="path">
                                  <p:stCondLst>
                                    <p:cond delay="0"/>
                                  </p:stCond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nodeType="clickEffect" fill="hold" presetClass="path">
                                  <p:stCondLst>
                                    <p:cond delay="0"/>
                                  </p:stCond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nodeType="clickEffect" fill="hold" presetClass="entr" presetID="14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st="0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 additive="repl">
                                        <p:cTn id="160" dur="500"/>
                                        <p:tgtEl>
                                          <p:spTgt spid="96">
                                            <p:txEl>
                                              <p:pRg st="0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nodeType="clickEffect" fill="hold" presetClass="path">
                                  <p:stCondLst>
                                    <p:cond delay="0"/>
                                  </p:stCond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nodeType="clickEffect" fill="hold" presetClass="path">
                                  <p:stCondLst>
                                    <p:cond delay="0"/>
                                  </p:stCond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171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176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181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