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49.jpeg" ContentType="image/jpeg"/>
  <Override PartName="/ppt/media/image47.gif" ContentType="image/gif"/>
  <Override PartName="/ppt/media/image46.jpeg" ContentType="image/jpeg"/>
  <Override PartName="/ppt/media/image40.jpeg" ContentType="image/jpeg"/>
  <Override PartName="/ppt/media/image48.jpeg" ContentType="image/jpeg"/>
  <Override PartName="/ppt/media/image37.jpeg" ContentType="image/jpeg"/>
  <Override PartName="/ppt/media/image35.gif" ContentType="image/gif"/>
  <Override PartName="/ppt/media/image45.jpeg" ContentType="image/jpeg"/>
  <Override PartName="/ppt/media/image34.jpeg" ContentType="image/jpeg"/>
  <Override PartName="/ppt/media/image44.jpeg" ContentType="image/jpeg"/>
  <Override PartName="/ppt/media/image33.jpeg" ContentType="image/jpeg"/>
  <Override PartName="/ppt/media/image42.jpeg" ContentType="image/jpeg"/>
  <Override PartName="/ppt/media/image31.jpeg" ContentType="image/jpeg"/>
  <Override PartName="/ppt/media/image30.jpeg" ContentType="image/jpeg"/>
  <Override PartName="/ppt/media/image39.jpeg" ContentType="image/jpeg"/>
  <Override PartName="/ppt/media/image17.jpeg" ContentType="image/jpeg"/>
  <Override PartName="/ppt/media/image28.jpeg" ContentType="image/jpeg"/>
  <Override PartName="/ppt/media/image27.jpeg" ContentType="image/jpeg"/>
  <Override PartName="/ppt/media/image1.png" ContentType="image/png"/>
  <Override PartName="/ppt/media/image15.jpeg" ContentType="image/jpeg"/>
  <Override PartName="/ppt/media/image26.jpeg" ContentType="image/jpeg"/>
  <Override PartName="/ppt/media/image14.jpeg" ContentType="image/jpeg"/>
  <Override PartName="/ppt/media/image25.jpeg" ContentType="image/jpeg"/>
  <Override PartName="/ppt/media/image50.png" ContentType="image/png"/>
  <Override PartName="/ppt/media/image41.gif" ContentType="image/gif"/>
  <Override PartName="/ppt/media/image24.jpeg" ContentType="image/jpeg"/>
  <Override PartName="/ppt/media/image12.jpeg" ContentType="image/jpeg"/>
  <Override PartName="/ppt/media/image23.jpeg" ContentType="image/jpeg"/>
  <Override PartName="/ppt/media/image10.jpeg" ContentType="image/jpeg"/>
  <Override PartName="/ppt/media/image21.jpeg" ContentType="image/jpeg"/>
  <Override PartName="/ppt/media/image20.jpeg" ContentType="image/jpeg"/>
  <Override PartName="/ppt/media/image29.jpeg" ContentType="image/jpeg"/>
  <Override PartName="/ppt/media/image18.jpeg" ContentType="image/jpeg"/>
  <Override PartName="/ppt/media/image13.png" ContentType="image/png"/>
  <Override PartName="/ppt/media/image43.jpeg" ContentType="image/jpeg"/>
  <Override PartName="/ppt/media/image38.gif" ContentType="image/gif"/>
  <Override PartName="/ppt/media/image3.png" ContentType="image/png"/>
  <Override PartName="/ppt/media/image36.jpeg" ContentType="image/jpeg"/>
  <Override PartName="/ppt/media/image11.png" ContentType="image/png"/>
  <Override PartName="/ppt/media/image8.jpeg" ContentType="image/jpeg"/>
  <Override PartName="/ppt/media/image9.png" ContentType="image/png"/>
  <Override PartName="/ppt/media/image4.png" ContentType="image/png"/>
  <Override PartName="/ppt/media/image5.jpeg" ContentType="image/jpeg"/>
  <Override PartName="/ppt/media/image7.gif" ContentType="image/gif"/>
  <Override PartName="/ppt/media/image6.jpeg" ContentType="image/jpeg"/>
  <Override PartName="/ppt/media/image22.jpeg" ContentType="image/jpeg"/>
  <Override PartName="/ppt/media/image32.gif" ContentType="image/gif"/>
  <Override PartName="/ppt/media/image16.png" ContentType="image/png"/>
  <Override PartName="/ppt/media/image2.png" ContentType="image/png"/>
  <Override PartName="/ppt/media/image19.gif" ContentType="image/gif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του τίτλουClick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8b8b8b"/>
                </a:solidFill>
                <a:latin typeface="Calibri"/>
              </a:rPr>
              <a:t>21/9/2015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DB59962-10A4-410A-9465-F6B89BB0989A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Έβδομο επίπεδο διάρθρωσης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του τίτλουClick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Έβδομο επίπεδο διάρθρωσηςClick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8b8b8b"/>
                </a:solidFill>
                <a:latin typeface="Calibri"/>
              </a:rPr>
              <a:t>21/9/2015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97CAE5C-3F05-4328-AEF2-CBF84EEC0C93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gif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gif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gif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gif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gif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image" Target="../media/image50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gif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gif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85800" y="1523880"/>
            <a:ext cx="7772040" cy="2742840"/>
          </a:xfrm>
          <a:prstGeom prst="rect">
            <a:avLst/>
          </a:prstGeom>
          <a:solidFill>
            <a:srgbClr val="17375e"/>
          </a:solidFill>
          <a:ln w="9360">
            <a:solidFill>
              <a:srgbClr val="4a7ebb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9600" strike="noStrike">
                <a:solidFill>
                  <a:srgbClr val="ffffff"/>
                </a:solidFill>
                <a:latin typeface="Calibri"/>
              </a:rPr>
              <a:t>Countries &amp; Nationalities </a:t>
            </a:r>
            <a:endParaRPr/>
          </a:p>
        </p:txBody>
      </p:sp>
      <p:sp>
        <p:nvSpPr>
          <p:cNvPr id="79" name="CustomShape 2"/>
          <p:cNvSpPr/>
          <p:nvPr/>
        </p:nvSpPr>
        <p:spPr>
          <a:xfrm>
            <a:off x="177120" y="6095880"/>
            <a:ext cx="4698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l-GR" sz="2800" strike="noStrike">
                <a:solidFill>
                  <a:srgbClr val="000000"/>
                </a:solidFill>
                <a:latin typeface="Calibri"/>
              </a:rPr>
              <a:t>yasamansamsami@gmail.com</a:t>
            </a:r>
            <a:endParaRPr/>
          </a:p>
        </p:txBody>
      </p:sp>
    </p:spTree>
  </p:cSld>
  <p:transition spd="slow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8000" strike="noStrike">
                <a:solidFill>
                  <a:srgbClr val="000000"/>
                </a:solidFill>
                <a:latin typeface="Calibri"/>
              </a:rPr>
              <a:t>France</a:t>
            </a:r>
            <a:endParaRPr/>
          </a:p>
        </p:txBody>
      </p:sp>
      <p:pic>
        <p:nvPicPr>
          <p:cNvPr id="113" name="Picture 3" descr=""/>
          <p:cNvPicPr/>
          <p:nvPr/>
        </p:nvPicPr>
        <p:blipFill>
          <a:blip r:embed="rId2"/>
          <a:stretch/>
        </p:blipFill>
        <p:spPr>
          <a:xfrm>
            <a:off x="762120" y="1752480"/>
            <a:ext cx="3047760" cy="38095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14" name="CustomShape 2"/>
          <p:cNvSpPr/>
          <p:nvPr/>
        </p:nvSpPr>
        <p:spPr>
          <a:xfrm>
            <a:off x="533520" y="5715000"/>
            <a:ext cx="3428640" cy="82188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Alen Delon is a </a:t>
            </a:r>
            <a:r>
              <a:rPr b="1" lang="el-GR" sz="2400" strike="noStrike">
                <a:solidFill>
                  <a:srgbClr val="a50021"/>
                </a:solidFill>
                <a:latin typeface="Calibri"/>
              </a:rPr>
              <a:t>French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actor.</a:t>
            </a:r>
            <a:endParaRPr/>
          </a:p>
        </p:txBody>
      </p:sp>
      <p:pic>
        <p:nvPicPr>
          <p:cNvPr id="115" name="Picture 2" descr=""/>
          <p:cNvPicPr/>
          <p:nvPr/>
        </p:nvPicPr>
        <p:blipFill>
          <a:blip r:embed="rId3"/>
          <a:stretch/>
        </p:blipFill>
        <p:spPr>
          <a:xfrm>
            <a:off x="7314120" y="5562720"/>
            <a:ext cx="1695960" cy="113328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154" dur="indefinite" restart="never" nodeType="tmRoot">
          <p:childTnLst>
            <p:seq>
              <p:cTn id="155" dur="indefinite" nodeType="mainSeq">
                <p:childTnLst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8000" strike="noStrike">
                <a:solidFill>
                  <a:srgbClr val="000000"/>
                </a:solidFill>
                <a:latin typeface="Calibri"/>
              </a:rPr>
              <a:t>China </a:t>
            </a:r>
            <a:endParaRPr/>
          </a:p>
        </p:txBody>
      </p:sp>
      <p:pic>
        <p:nvPicPr>
          <p:cNvPr id="117" name="Picture 3" descr=""/>
          <p:cNvPicPr/>
          <p:nvPr/>
        </p:nvPicPr>
        <p:blipFill>
          <a:blip r:embed="rId2"/>
          <a:stretch/>
        </p:blipFill>
        <p:spPr>
          <a:xfrm>
            <a:off x="838080" y="1752480"/>
            <a:ext cx="3200040" cy="36756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18" name="CustomShape 2"/>
          <p:cNvSpPr/>
          <p:nvPr/>
        </p:nvSpPr>
        <p:spPr>
          <a:xfrm>
            <a:off x="914400" y="5715000"/>
            <a:ext cx="3047760" cy="82188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Mao was a </a:t>
            </a:r>
            <a:r>
              <a:rPr b="1" lang="el-GR" sz="2400" strike="noStrike">
                <a:solidFill>
                  <a:srgbClr val="0066ff"/>
                </a:solidFill>
                <a:latin typeface="Calibri"/>
              </a:rPr>
              <a:t>Chinese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politician.</a:t>
            </a:r>
            <a:endParaRPr/>
          </a:p>
        </p:txBody>
      </p:sp>
      <p:pic>
        <p:nvPicPr>
          <p:cNvPr id="119" name="Picture 5" descr=""/>
          <p:cNvPicPr/>
          <p:nvPr/>
        </p:nvPicPr>
        <p:blipFill>
          <a:blip r:embed="rId3"/>
          <a:stretch/>
        </p:blipFill>
        <p:spPr>
          <a:xfrm>
            <a:off x="7162920" y="5533560"/>
            <a:ext cx="1790280" cy="119340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171" dur="indefinite" restart="never" nodeType="tmRoot">
          <p:childTnLst>
            <p:seq>
              <p:cTn id="172" dur="indefinite" nodeType="mainSeq">
                <p:childTnLst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17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18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18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8000" strike="noStrike">
                <a:solidFill>
                  <a:srgbClr val="000000"/>
                </a:solidFill>
                <a:latin typeface="Calibri"/>
              </a:rPr>
              <a:t>Russia</a:t>
            </a:r>
            <a:endParaRPr/>
          </a:p>
        </p:txBody>
      </p:sp>
      <p:pic>
        <p:nvPicPr>
          <p:cNvPr id="121" name="Picture 2" descr=""/>
          <p:cNvPicPr/>
          <p:nvPr/>
        </p:nvPicPr>
        <p:blipFill>
          <a:blip r:embed="rId2"/>
          <a:stretch/>
        </p:blipFill>
        <p:spPr>
          <a:xfrm>
            <a:off x="457200" y="1676520"/>
            <a:ext cx="3885840" cy="30477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22" name="CustomShape 2"/>
          <p:cNvSpPr/>
          <p:nvPr/>
        </p:nvSpPr>
        <p:spPr>
          <a:xfrm>
            <a:off x="685800" y="5029200"/>
            <a:ext cx="3580920" cy="82188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This is Putin. He is a </a:t>
            </a:r>
            <a:r>
              <a:rPr b="1" lang="el-GR" sz="2400" strike="noStrike">
                <a:solidFill>
                  <a:srgbClr val="6600cc"/>
                </a:solidFill>
                <a:latin typeface="Calibri"/>
              </a:rPr>
              <a:t>Russian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politician. </a:t>
            </a:r>
            <a:endParaRPr/>
          </a:p>
        </p:txBody>
      </p:sp>
      <p:pic>
        <p:nvPicPr>
          <p:cNvPr id="123" name="Picture 4" descr=""/>
          <p:cNvPicPr/>
          <p:nvPr/>
        </p:nvPicPr>
        <p:blipFill>
          <a:blip r:embed="rId3"/>
          <a:stretch/>
        </p:blipFill>
        <p:spPr>
          <a:xfrm>
            <a:off x="7162920" y="5522040"/>
            <a:ext cx="1839960" cy="119592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188" dur="indefinite" restart="never" nodeType="tmRoot">
          <p:childTnLst>
            <p:seq>
              <p:cTn id="189" dur="indefinite" nodeType="mainSeq">
                <p:childTnLst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8000" strike="noStrike">
                <a:solidFill>
                  <a:srgbClr val="000000"/>
                </a:solidFill>
                <a:latin typeface="Calibri"/>
              </a:rPr>
              <a:t>Japan </a:t>
            </a:r>
            <a:endParaRPr/>
          </a:p>
        </p:txBody>
      </p:sp>
      <p:pic>
        <p:nvPicPr>
          <p:cNvPr id="125" name="Picture 2" descr=""/>
          <p:cNvPicPr/>
          <p:nvPr/>
        </p:nvPicPr>
        <p:blipFill>
          <a:blip r:embed="rId2"/>
          <a:stretch/>
        </p:blipFill>
        <p:spPr>
          <a:xfrm>
            <a:off x="457200" y="1676520"/>
            <a:ext cx="2666520" cy="37335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26" name="CustomShape 2"/>
          <p:cNvSpPr/>
          <p:nvPr/>
        </p:nvSpPr>
        <p:spPr>
          <a:xfrm>
            <a:off x="457200" y="5715000"/>
            <a:ext cx="4190760" cy="82188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This is Makoto Hasebe. He’s a </a:t>
            </a:r>
            <a:r>
              <a:rPr b="1" lang="el-GR" sz="2400" strike="noStrike">
                <a:solidFill>
                  <a:srgbClr val="ff3300"/>
                </a:solidFill>
                <a:latin typeface="Calibri"/>
              </a:rPr>
              <a:t>Japanese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footballer.</a:t>
            </a:r>
            <a:endParaRPr/>
          </a:p>
        </p:txBody>
      </p:sp>
      <p:pic>
        <p:nvPicPr>
          <p:cNvPr id="127" name="Picture 4" descr=""/>
          <p:cNvPicPr/>
          <p:nvPr/>
        </p:nvPicPr>
        <p:blipFill>
          <a:blip r:embed="rId3"/>
          <a:stretch/>
        </p:blipFill>
        <p:spPr>
          <a:xfrm>
            <a:off x="7162920" y="5540040"/>
            <a:ext cx="1771200" cy="1180800"/>
          </a:xfrm>
          <a:prstGeom prst="rect">
            <a:avLst/>
          </a:prstGeom>
          <a:ln>
            <a:noFill/>
          </a:ln>
        </p:spPr>
      </p:pic>
    </p:spTree>
  </p:cSld>
  <p:transition spd="slow">
    <p:wedge/>
  </p:transition>
  <p:timing>
    <p:tnLst>
      <p:par>
        <p:cTn id="220" dur="indefinite" restart="never" nodeType="tmRoot">
          <p:childTnLst>
            <p:seq>
              <p:cTn id="221" dur="indefinite" nodeType="mainSeq">
                <p:childTnLst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 additive="repl">
                                        <p:cTn id="2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out">
                                      <p:cBhvr additive="repl">
                                        <p:cTn id="2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8000" strike="noStrike">
                <a:solidFill>
                  <a:srgbClr val="000000"/>
                </a:solidFill>
                <a:latin typeface="Calibri"/>
              </a:rPr>
              <a:t>Italy</a:t>
            </a:r>
            <a:endParaRPr/>
          </a:p>
        </p:txBody>
      </p:sp>
      <p:pic>
        <p:nvPicPr>
          <p:cNvPr id="129" name="Picture 3" descr=""/>
          <p:cNvPicPr/>
          <p:nvPr/>
        </p:nvPicPr>
        <p:blipFill>
          <a:blip r:embed="rId2"/>
          <a:stretch/>
        </p:blipFill>
        <p:spPr>
          <a:xfrm>
            <a:off x="457200" y="1905120"/>
            <a:ext cx="5181120" cy="32763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30" name="CustomShape 2"/>
          <p:cNvSpPr/>
          <p:nvPr/>
        </p:nvSpPr>
        <p:spPr>
          <a:xfrm>
            <a:off x="1066680" y="5562720"/>
            <a:ext cx="4266720" cy="82188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This is Toti. He’s an </a:t>
            </a:r>
            <a:r>
              <a:rPr b="1" lang="el-GR" sz="2400" strike="noStrike">
                <a:solidFill>
                  <a:srgbClr val="003366"/>
                </a:solidFill>
                <a:latin typeface="Calibri"/>
              </a:rPr>
              <a:t>Italian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footballer.</a:t>
            </a:r>
            <a:endParaRPr/>
          </a:p>
        </p:txBody>
      </p:sp>
      <p:pic>
        <p:nvPicPr>
          <p:cNvPr id="131" name="Picture 2" descr=""/>
          <p:cNvPicPr/>
          <p:nvPr/>
        </p:nvPicPr>
        <p:blipFill>
          <a:blip r:embed="rId3"/>
          <a:stretch/>
        </p:blipFill>
        <p:spPr>
          <a:xfrm>
            <a:off x="6934320" y="5486400"/>
            <a:ext cx="2065680" cy="125712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237" dur="indefinite" restart="never" nodeType="tmRoot">
          <p:childTnLst>
            <p:seq>
              <p:cTn id="238" dur="indefinite" nodeType="mainSeq">
                <p:childTnLst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8000" strike="noStrike">
                <a:solidFill>
                  <a:srgbClr val="000000"/>
                </a:solidFill>
                <a:latin typeface="Calibri"/>
              </a:rPr>
              <a:t>Egypt</a:t>
            </a:r>
            <a:endParaRPr/>
          </a:p>
        </p:txBody>
      </p:sp>
      <p:pic>
        <p:nvPicPr>
          <p:cNvPr id="133" name="Picture 3" descr=""/>
          <p:cNvPicPr/>
          <p:nvPr/>
        </p:nvPicPr>
        <p:blipFill>
          <a:blip r:embed="rId2"/>
          <a:stretch/>
        </p:blipFill>
        <p:spPr>
          <a:xfrm>
            <a:off x="457200" y="1676520"/>
            <a:ext cx="4343040" cy="36097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34" name="CustomShape 2"/>
          <p:cNvSpPr/>
          <p:nvPr/>
        </p:nvSpPr>
        <p:spPr>
          <a:xfrm>
            <a:off x="762120" y="5562720"/>
            <a:ext cx="3733560" cy="828000"/>
          </a:xfrm>
          <a:prstGeom prst="rect">
            <a:avLst/>
          </a:prstGeom>
          <a:ln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Cleopatra,</a:t>
            </a:r>
            <a:r>
              <a:rPr b="1" lang="el-GR" sz="2400" strike="noStrike" baseline="30000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was the last </a:t>
            </a:r>
            <a:r>
              <a:rPr b="1" lang="el-GR" sz="2400" strike="noStrike">
                <a:solidFill>
                  <a:srgbClr val="666633"/>
                </a:solidFill>
                <a:latin typeface="Calibri"/>
              </a:rPr>
              <a:t>Egyptian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.</a:t>
            </a:r>
            <a:endParaRPr/>
          </a:p>
        </p:txBody>
      </p:sp>
      <p:pic>
        <p:nvPicPr>
          <p:cNvPr id="135" name="Picture 2" descr=""/>
          <p:cNvPicPr/>
          <p:nvPr/>
        </p:nvPicPr>
        <p:blipFill>
          <a:blip r:embed="rId3"/>
          <a:stretch/>
        </p:blipFill>
        <p:spPr>
          <a:xfrm>
            <a:off x="7238880" y="5562720"/>
            <a:ext cx="1695240" cy="1127880"/>
          </a:xfrm>
          <a:prstGeom prst="rect">
            <a:avLst/>
          </a:prstGeom>
          <a:ln>
            <a:noFill/>
          </a:ln>
        </p:spPr>
      </p:pic>
    </p:spTree>
  </p:cSld>
  <p:transition spd="slow">
    <p:push dir="r"/>
  </p:transition>
  <p:timing>
    <p:tnLst>
      <p:par>
        <p:cTn id="260" dur="indefinite" restart="never" nodeType="tmRoot">
          <p:childTnLst>
            <p:seq>
              <p:cTn id="261" dur="indefinite" nodeType="mainSeq">
                <p:childTnLst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7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8000" strike="noStrike">
                <a:solidFill>
                  <a:srgbClr val="000000"/>
                </a:solidFill>
                <a:latin typeface="Calibri"/>
              </a:rPr>
              <a:t>South Africa</a:t>
            </a:r>
            <a:endParaRPr/>
          </a:p>
        </p:txBody>
      </p:sp>
      <p:pic>
        <p:nvPicPr>
          <p:cNvPr id="137" name="Picture 3" descr=""/>
          <p:cNvPicPr/>
          <p:nvPr/>
        </p:nvPicPr>
        <p:blipFill>
          <a:blip r:embed="rId2"/>
          <a:stretch/>
        </p:blipFill>
        <p:spPr>
          <a:xfrm>
            <a:off x="5029200" y="1523880"/>
            <a:ext cx="3657240" cy="38858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38" name="CustomShape 2"/>
          <p:cNvSpPr/>
          <p:nvPr/>
        </p:nvSpPr>
        <p:spPr>
          <a:xfrm>
            <a:off x="5257800" y="5791320"/>
            <a:ext cx="3276360" cy="821880"/>
          </a:xfrm>
          <a:prstGeom prst="rect">
            <a:avLst/>
          </a:prstGeom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Nelson Mandela was a </a:t>
            </a:r>
            <a:r>
              <a:rPr b="1" lang="el-GR" sz="2400" strike="noStrike">
                <a:solidFill>
                  <a:srgbClr val="800000"/>
                </a:solidFill>
                <a:latin typeface="Calibri"/>
              </a:rPr>
              <a:t>South African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President.</a:t>
            </a:r>
            <a:endParaRPr/>
          </a:p>
        </p:txBody>
      </p:sp>
      <p:pic>
        <p:nvPicPr>
          <p:cNvPr id="139" name="Picture 2" descr=""/>
          <p:cNvPicPr/>
          <p:nvPr/>
        </p:nvPicPr>
        <p:blipFill>
          <a:blip r:embed="rId3"/>
          <a:stretch/>
        </p:blipFill>
        <p:spPr>
          <a:xfrm>
            <a:off x="152280" y="5627520"/>
            <a:ext cx="1737360" cy="115812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277" dur="indefinite" restart="never" nodeType="tmRoot">
          <p:childTnLst>
            <p:seq>
              <p:cTn id="278" dur="indefinite" nodeType="mainSeq">
                <p:childTnLst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8000" strike="noStrike">
                <a:solidFill>
                  <a:srgbClr val="000000"/>
                </a:solidFill>
                <a:latin typeface="Calibri"/>
              </a:rPr>
              <a:t>India</a:t>
            </a:r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228600" y="3276720"/>
            <a:ext cx="4723920" cy="82188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This is Shahrukh Khan. He is an </a:t>
            </a:r>
            <a:r>
              <a:rPr b="1" lang="el-GR" sz="2400" strike="noStrike">
                <a:solidFill>
                  <a:srgbClr val="ff0066"/>
                </a:solidFill>
                <a:latin typeface="Calibri"/>
              </a:rPr>
              <a:t>Indian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actor. </a:t>
            </a:r>
            <a:endParaRPr/>
          </a:p>
        </p:txBody>
      </p:sp>
      <p:pic>
        <p:nvPicPr>
          <p:cNvPr id="82" name="Picture 2" descr=""/>
          <p:cNvPicPr/>
          <p:nvPr/>
        </p:nvPicPr>
        <p:blipFill>
          <a:blip r:embed="rId2"/>
          <a:stretch/>
        </p:blipFill>
        <p:spPr>
          <a:xfrm>
            <a:off x="228600" y="5403960"/>
            <a:ext cx="1980720" cy="1345680"/>
          </a:xfrm>
          <a:prstGeom prst="rect">
            <a:avLst/>
          </a:prstGeom>
          <a:ln>
            <a:noFill/>
          </a:ln>
        </p:spPr>
      </p:pic>
      <p:pic>
        <p:nvPicPr>
          <p:cNvPr id="83" name="Picture 3" descr=""/>
          <p:cNvPicPr/>
          <p:nvPr/>
        </p:nvPicPr>
        <p:blipFill>
          <a:blip r:embed="rId3"/>
          <a:stretch/>
        </p:blipFill>
        <p:spPr>
          <a:xfrm>
            <a:off x="5486400" y="1828800"/>
            <a:ext cx="3200040" cy="45716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ransition spd="slow">
    <p:fade/>
  </p:transition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8000" strike="noStrike">
                <a:solidFill>
                  <a:srgbClr val="000000"/>
                </a:solidFill>
                <a:latin typeface="Calibri"/>
              </a:rPr>
              <a:t>Brazil</a:t>
            </a:r>
            <a:endParaRPr/>
          </a:p>
        </p:txBody>
      </p:sp>
      <p:pic>
        <p:nvPicPr>
          <p:cNvPr id="85" name="Picture 3" descr=""/>
          <p:cNvPicPr/>
          <p:nvPr/>
        </p:nvPicPr>
        <p:blipFill>
          <a:blip r:embed="rId2"/>
          <a:stretch/>
        </p:blipFill>
        <p:spPr>
          <a:xfrm>
            <a:off x="228600" y="1981080"/>
            <a:ext cx="4939920" cy="29714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86" name="CustomShape 2"/>
          <p:cNvSpPr/>
          <p:nvPr/>
        </p:nvSpPr>
        <p:spPr>
          <a:xfrm>
            <a:off x="685800" y="5334120"/>
            <a:ext cx="3962160" cy="82188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This is Ronaldo. He is a </a:t>
            </a:r>
            <a:r>
              <a:rPr b="1" lang="el-GR" sz="2400" strike="noStrike">
                <a:solidFill>
                  <a:srgbClr val="008000"/>
                </a:solidFill>
                <a:latin typeface="Calibri"/>
              </a:rPr>
              <a:t>Brazilian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footballer.</a:t>
            </a:r>
            <a:endParaRPr/>
          </a:p>
        </p:txBody>
      </p:sp>
      <p:pic>
        <p:nvPicPr>
          <p:cNvPr id="87" name="Picture 2" descr=""/>
          <p:cNvPicPr/>
          <p:nvPr/>
        </p:nvPicPr>
        <p:blipFill>
          <a:blip r:embed="rId3"/>
          <a:stretch/>
        </p:blipFill>
        <p:spPr>
          <a:xfrm>
            <a:off x="6923160" y="5334120"/>
            <a:ext cx="2013480" cy="140940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20" dur="indefinite" restart="never" nodeType="tmRoot">
          <p:childTnLst>
            <p:seq>
              <p:cTn id="21" dur="indefinite" nodeType="mainSeq"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 additive="repl"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 additive="repl"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19040" y="3808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8000" strike="noStrike">
                <a:solidFill>
                  <a:srgbClr val="000000"/>
                </a:solidFill>
                <a:latin typeface="Calibri"/>
              </a:rPr>
              <a:t>Turkey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5467320" y="5553720"/>
            <a:ext cx="3504960" cy="1065240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3200" strike="noStrike">
                <a:solidFill>
                  <a:srgbClr val="000000"/>
                </a:solidFill>
                <a:latin typeface="Calibri"/>
              </a:rPr>
              <a:t>He is a </a:t>
            </a:r>
            <a:r>
              <a:rPr b="1" lang="el-GR" sz="3200" strike="noStrike">
                <a:solidFill>
                  <a:srgbClr val="800080"/>
                </a:solidFill>
                <a:latin typeface="Calibri"/>
              </a:rPr>
              <a:t>Turkish</a:t>
            </a:r>
            <a:r>
              <a:rPr b="1" lang="el-GR" sz="3200" strike="noStrike">
                <a:solidFill>
                  <a:srgbClr val="000000"/>
                </a:solidFill>
                <a:latin typeface="Calibri"/>
              </a:rPr>
              <a:t> actor.</a:t>
            </a:r>
            <a:endParaRPr/>
          </a:p>
        </p:txBody>
      </p:sp>
      <p:pic>
        <p:nvPicPr>
          <p:cNvPr id="90" name="Picture 2" descr=""/>
          <p:cNvPicPr/>
          <p:nvPr/>
        </p:nvPicPr>
        <p:blipFill>
          <a:blip r:embed="rId2"/>
          <a:stretch/>
        </p:blipFill>
        <p:spPr>
          <a:xfrm>
            <a:off x="152280" y="5410080"/>
            <a:ext cx="1829880" cy="1220400"/>
          </a:xfrm>
          <a:prstGeom prst="rect">
            <a:avLst/>
          </a:prstGeom>
          <a:ln>
            <a:noFill/>
          </a:ln>
        </p:spPr>
      </p:pic>
      <p:pic>
        <p:nvPicPr>
          <p:cNvPr id="91" name="Picture 5" descr=""/>
          <p:cNvPicPr/>
          <p:nvPr/>
        </p:nvPicPr>
        <p:blipFill>
          <a:blip r:embed="rId3"/>
          <a:stretch/>
        </p:blipFill>
        <p:spPr>
          <a:xfrm>
            <a:off x="5943600" y="1736640"/>
            <a:ext cx="2552400" cy="34833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ransition spd="slow">
    <p:fade/>
  </p:transition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4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4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5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8000" strike="noStrike">
                <a:solidFill>
                  <a:srgbClr val="000000"/>
                </a:solidFill>
                <a:latin typeface="Calibri"/>
              </a:rPr>
              <a:t>The USA</a:t>
            </a:r>
            <a:endParaRPr/>
          </a:p>
        </p:txBody>
      </p:sp>
      <p:pic>
        <p:nvPicPr>
          <p:cNvPr id="93" name="Picture 4" descr=""/>
          <p:cNvPicPr/>
          <p:nvPr/>
        </p:nvPicPr>
        <p:blipFill>
          <a:blip r:embed="rId2"/>
          <a:stretch/>
        </p:blipFill>
        <p:spPr>
          <a:xfrm>
            <a:off x="5676840" y="1737360"/>
            <a:ext cx="2437920" cy="32000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94" name="CustomShape 2"/>
          <p:cNvSpPr/>
          <p:nvPr/>
        </p:nvSpPr>
        <p:spPr>
          <a:xfrm>
            <a:off x="5029200" y="5257800"/>
            <a:ext cx="3733560" cy="88236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600" strike="noStrike">
                <a:solidFill>
                  <a:srgbClr val="000000"/>
                </a:solidFill>
                <a:latin typeface="Calibri"/>
              </a:rPr>
              <a:t>This is Leonardo DiCaprio. He is an </a:t>
            </a:r>
            <a:r>
              <a:rPr b="1" lang="el-GR" sz="2600" strike="noStrike">
                <a:solidFill>
                  <a:srgbClr val="000099"/>
                </a:solidFill>
                <a:latin typeface="Calibri"/>
              </a:rPr>
              <a:t>American</a:t>
            </a:r>
            <a:r>
              <a:rPr b="1" lang="el-GR" sz="2600" strike="noStrike">
                <a:solidFill>
                  <a:srgbClr val="000000"/>
                </a:solidFill>
                <a:latin typeface="Calibri"/>
              </a:rPr>
              <a:t> actor.</a:t>
            </a:r>
            <a:endParaRPr/>
          </a:p>
        </p:txBody>
      </p:sp>
      <p:pic>
        <p:nvPicPr>
          <p:cNvPr id="95" name="Picture 2" descr=""/>
          <p:cNvPicPr/>
          <p:nvPr/>
        </p:nvPicPr>
        <p:blipFill>
          <a:blip r:embed="rId3"/>
          <a:stretch/>
        </p:blipFill>
        <p:spPr>
          <a:xfrm>
            <a:off x="76320" y="5410080"/>
            <a:ext cx="1695240" cy="135612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54" dur="indefinite" restart="never" nodeType="tmRoot">
          <p:childTnLst>
            <p:seq>
              <p:cTn id="55" dur="indefinite" nodeType="mainSeq"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8000" strike="noStrike">
                <a:solidFill>
                  <a:srgbClr val="000000"/>
                </a:solidFill>
                <a:latin typeface="Calibri"/>
              </a:rPr>
              <a:t>Canada</a:t>
            </a: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4110480" y="5715000"/>
            <a:ext cx="4190760" cy="94356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This is Jim Carrey. He is a </a:t>
            </a:r>
            <a:r>
              <a:rPr b="1" lang="el-GR" sz="2800" strike="noStrike">
                <a:solidFill>
                  <a:srgbClr val="cc0000"/>
                </a:solidFill>
                <a:latin typeface="Calibri"/>
              </a:rPr>
              <a:t>Canadian </a:t>
            </a:r>
            <a:r>
              <a:rPr b="1" lang="el-GR" sz="2800" strike="noStrike">
                <a:solidFill>
                  <a:srgbClr val="000000"/>
                </a:solidFill>
                <a:latin typeface="Calibri"/>
              </a:rPr>
              <a:t>actor.</a:t>
            </a:r>
            <a:endParaRPr/>
          </a:p>
        </p:txBody>
      </p:sp>
      <p:pic>
        <p:nvPicPr>
          <p:cNvPr id="98" name="Picture 2" descr=""/>
          <p:cNvPicPr/>
          <p:nvPr/>
        </p:nvPicPr>
        <p:blipFill>
          <a:blip r:embed="rId2"/>
          <a:stretch/>
        </p:blipFill>
        <p:spPr>
          <a:xfrm>
            <a:off x="152280" y="5334120"/>
            <a:ext cx="2273760" cy="1334880"/>
          </a:xfrm>
          <a:prstGeom prst="rect">
            <a:avLst/>
          </a:prstGeom>
          <a:ln>
            <a:noFill/>
          </a:ln>
        </p:spPr>
      </p:pic>
      <p:pic>
        <p:nvPicPr>
          <p:cNvPr id="99" name="Picture 3" descr=""/>
          <p:cNvPicPr/>
          <p:nvPr/>
        </p:nvPicPr>
        <p:blipFill>
          <a:blip r:embed="rId3"/>
          <a:stretch/>
        </p:blipFill>
        <p:spPr>
          <a:xfrm>
            <a:off x="3648960" y="2457360"/>
            <a:ext cx="5113440" cy="28760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ransition spd="slow">
    <p:fade/>
  </p:transition>
  <p:timing>
    <p:tnLst>
      <p:par>
        <p:cTn id="80" dur="indefinite" restart="never" nodeType="tmRoot">
          <p:childTnLst>
            <p:seq>
              <p:cTn id="81" dur="indefinite" nodeType="mainSeq">
                <p:childTnLst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8000" strike="noStrike">
                <a:solidFill>
                  <a:srgbClr val="000000"/>
                </a:solidFill>
                <a:latin typeface="Calibri"/>
              </a:rPr>
              <a:t>Spain </a:t>
            </a:r>
            <a:endParaRPr/>
          </a:p>
        </p:txBody>
      </p:sp>
      <p:pic>
        <p:nvPicPr>
          <p:cNvPr id="101" name="Picture 3" descr=""/>
          <p:cNvPicPr/>
          <p:nvPr/>
        </p:nvPicPr>
        <p:blipFill>
          <a:blip r:embed="rId2"/>
          <a:stretch/>
        </p:blipFill>
        <p:spPr>
          <a:xfrm>
            <a:off x="304920" y="1752480"/>
            <a:ext cx="3962160" cy="25142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2" name="CustomShape 2"/>
          <p:cNvSpPr/>
          <p:nvPr/>
        </p:nvSpPr>
        <p:spPr>
          <a:xfrm>
            <a:off x="457200" y="4800600"/>
            <a:ext cx="3428640" cy="82188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This is Antonio Bandrass. He is a </a:t>
            </a:r>
            <a:r>
              <a:rPr b="1" lang="el-GR" sz="2400" strike="noStrike">
                <a:solidFill>
                  <a:srgbClr val="d60093"/>
                </a:solidFill>
                <a:latin typeface="Calibri"/>
              </a:rPr>
              <a:t>Spanish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 actor.</a:t>
            </a:r>
            <a:endParaRPr/>
          </a:p>
        </p:txBody>
      </p:sp>
      <p:pic>
        <p:nvPicPr>
          <p:cNvPr id="103" name="Picture 2" descr=""/>
          <p:cNvPicPr/>
          <p:nvPr/>
        </p:nvPicPr>
        <p:blipFill>
          <a:blip r:embed="rId3"/>
          <a:stretch/>
        </p:blipFill>
        <p:spPr>
          <a:xfrm>
            <a:off x="7086600" y="5334120"/>
            <a:ext cx="1847520" cy="138564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8000" strike="noStrike">
                <a:solidFill>
                  <a:srgbClr val="000000"/>
                </a:solidFill>
                <a:latin typeface="Calibri"/>
              </a:rPr>
              <a:t>Germany </a:t>
            </a:r>
            <a:endParaRPr/>
          </a:p>
        </p:txBody>
      </p:sp>
      <p:pic>
        <p:nvPicPr>
          <p:cNvPr id="105" name="Picture 3" descr=""/>
          <p:cNvPicPr/>
          <p:nvPr/>
        </p:nvPicPr>
        <p:blipFill>
          <a:blip r:embed="rId2"/>
          <a:stretch/>
        </p:blipFill>
        <p:spPr>
          <a:xfrm>
            <a:off x="5372280" y="1956600"/>
            <a:ext cx="2742840" cy="30477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6" name="CustomShape 2"/>
          <p:cNvSpPr/>
          <p:nvPr/>
        </p:nvSpPr>
        <p:spPr>
          <a:xfrm>
            <a:off x="5029200" y="5486400"/>
            <a:ext cx="3428640" cy="821880"/>
          </a:xfrm>
          <a:prstGeom prst="rect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This is Oliver Kahn. He is a </a:t>
            </a:r>
            <a:r>
              <a:rPr b="1" lang="el-GR" sz="2400" strike="noStrike">
                <a:solidFill>
                  <a:srgbClr val="990033"/>
                </a:solidFill>
                <a:latin typeface="Calibri"/>
              </a:rPr>
              <a:t>German </a:t>
            </a:r>
            <a:r>
              <a:rPr b="1" lang="el-GR" sz="2400" strike="noStrike">
                <a:solidFill>
                  <a:srgbClr val="000000"/>
                </a:solidFill>
                <a:latin typeface="Calibri"/>
              </a:rPr>
              <a:t>footballer.</a:t>
            </a:r>
            <a:endParaRPr/>
          </a:p>
        </p:txBody>
      </p:sp>
      <p:pic>
        <p:nvPicPr>
          <p:cNvPr id="107" name="Picture 2" descr=""/>
          <p:cNvPicPr/>
          <p:nvPr/>
        </p:nvPicPr>
        <p:blipFill>
          <a:blip r:embed="rId3"/>
          <a:stretch/>
        </p:blipFill>
        <p:spPr>
          <a:xfrm>
            <a:off x="152280" y="5334120"/>
            <a:ext cx="1726920" cy="129492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8000" strike="noStrike">
                <a:solidFill>
                  <a:srgbClr val="000000"/>
                </a:solidFill>
                <a:latin typeface="Calibri"/>
              </a:rPr>
              <a:t>Australia</a:t>
            </a:r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5715000" y="5569920"/>
            <a:ext cx="3123720" cy="1187640"/>
          </a:xfrm>
          <a:prstGeom prst="rect">
            <a:avLst/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400" strike="noStrike">
                <a:solidFill>
                  <a:srgbClr val="ffffff"/>
                </a:solidFill>
                <a:latin typeface="Calibri"/>
              </a:rPr>
              <a:t>This is Keith Urban. He’s an </a:t>
            </a:r>
            <a:r>
              <a:rPr b="1" lang="el-GR" sz="2400" strike="noStrike">
                <a:solidFill>
                  <a:srgbClr val="006600"/>
                </a:solidFill>
                <a:latin typeface="Calibri"/>
              </a:rPr>
              <a:t>Australian</a:t>
            </a:r>
            <a:r>
              <a:rPr b="1" lang="el-GR" sz="2400" strike="noStrike">
                <a:solidFill>
                  <a:srgbClr val="ffffff"/>
                </a:solidFill>
                <a:latin typeface="Calibri"/>
              </a:rPr>
              <a:t> singer.</a:t>
            </a:r>
            <a:endParaRPr/>
          </a:p>
        </p:txBody>
      </p:sp>
      <p:pic>
        <p:nvPicPr>
          <p:cNvPr id="110" name="Picture 2" descr=""/>
          <p:cNvPicPr/>
          <p:nvPr/>
        </p:nvPicPr>
        <p:blipFill>
          <a:blip r:embed="rId2"/>
          <a:stretch/>
        </p:blipFill>
        <p:spPr>
          <a:xfrm>
            <a:off x="152280" y="5103000"/>
            <a:ext cx="2087280" cy="1666440"/>
          </a:xfrm>
          <a:prstGeom prst="rect">
            <a:avLst/>
          </a:prstGeom>
          <a:ln>
            <a:noFill/>
          </a:ln>
        </p:spPr>
      </p:pic>
      <p:pic>
        <p:nvPicPr>
          <p:cNvPr id="111" name="Picture 5" descr=""/>
          <p:cNvPicPr/>
          <p:nvPr/>
        </p:nvPicPr>
        <p:blipFill>
          <a:blip r:embed="rId3"/>
          <a:stretch/>
        </p:blipFill>
        <p:spPr>
          <a:xfrm>
            <a:off x="5930280" y="1593360"/>
            <a:ext cx="2693160" cy="38476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ransition spd="slow">
    <p:fade/>
  </p:transition>
  <p:timing>
    <p:tnLst>
      <p:par>
        <p:cTn id="137" dur="indefinite" restart="never" nodeType="tmRoot">
          <p:childTnLst>
            <p:seq>
              <p:cTn id="138" dur="indefinite" nodeType="mainSeq">
                <p:childTnLst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