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B758E-2133-4AAC-8FB6-7144CB8461DD}" type="datetimeFigureOut">
              <a:rPr lang="fr-FR" smtClean="0"/>
              <a:pPr/>
              <a:t>03/08/2014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0147B-C272-4E57-AC0A-0308FF61882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39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659426-23E6-4E47-AD93-61A7ECC8A465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4679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E6B695-F545-4203-AB72-A95BC4843CC7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150704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C973-4BFF-4FE8-95AA-F09E61136F11}" type="datetimeFigureOut">
              <a:rPr lang="fr-FR" smtClean="0"/>
              <a:pPr/>
              <a:t>03/08/2014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E8CC-1C30-4EEA-9CCC-DC2680A4FF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C973-4BFF-4FE8-95AA-F09E61136F11}" type="datetimeFigureOut">
              <a:rPr lang="fr-FR" smtClean="0"/>
              <a:pPr/>
              <a:t>03/08/2014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E8CC-1C30-4EEA-9CCC-DC2680A4FF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C973-4BFF-4FE8-95AA-F09E61136F11}" type="datetimeFigureOut">
              <a:rPr lang="fr-FR" smtClean="0"/>
              <a:pPr/>
              <a:t>03/08/2014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E8CC-1C30-4EEA-9CCC-DC2680A4FF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C973-4BFF-4FE8-95AA-F09E61136F11}" type="datetimeFigureOut">
              <a:rPr lang="fr-FR" smtClean="0"/>
              <a:pPr/>
              <a:t>03/08/2014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E8CC-1C30-4EEA-9CCC-DC2680A4FF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C973-4BFF-4FE8-95AA-F09E61136F11}" type="datetimeFigureOut">
              <a:rPr lang="fr-FR" smtClean="0"/>
              <a:pPr/>
              <a:t>03/08/2014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E8CC-1C30-4EEA-9CCC-DC2680A4FF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C973-4BFF-4FE8-95AA-F09E61136F11}" type="datetimeFigureOut">
              <a:rPr lang="fr-FR" smtClean="0"/>
              <a:pPr/>
              <a:t>03/08/2014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E8CC-1C30-4EEA-9CCC-DC2680A4FF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C973-4BFF-4FE8-95AA-F09E61136F11}" type="datetimeFigureOut">
              <a:rPr lang="fr-FR" smtClean="0"/>
              <a:pPr/>
              <a:t>03/08/2014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E8CC-1C30-4EEA-9CCC-DC2680A4FF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C973-4BFF-4FE8-95AA-F09E61136F11}" type="datetimeFigureOut">
              <a:rPr lang="fr-FR" smtClean="0"/>
              <a:pPr/>
              <a:t>03/08/2014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E8CC-1C30-4EEA-9CCC-DC2680A4FF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C973-4BFF-4FE8-95AA-F09E61136F11}" type="datetimeFigureOut">
              <a:rPr lang="fr-FR" smtClean="0"/>
              <a:pPr/>
              <a:t>03/08/2014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E8CC-1C30-4EEA-9CCC-DC2680A4FF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C973-4BFF-4FE8-95AA-F09E61136F11}" type="datetimeFigureOut">
              <a:rPr lang="fr-FR" smtClean="0"/>
              <a:pPr/>
              <a:t>03/08/2014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E8CC-1C30-4EEA-9CCC-DC2680A4FF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C973-4BFF-4FE8-95AA-F09E61136F11}" type="datetimeFigureOut">
              <a:rPr lang="fr-FR" smtClean="0"/>
              <a:pPr/>
              <a:t>03/08/2014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E8CC-1C30-4EEA-9CCC-DC2680A4FF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EC973-4BFF-4FE8-95AA-F09E61136F11}" type="datetimeFigureOut">
              <a:rPr lang="fr-FR" smtClean="0"/>
              <a:pPr/>
              <a:t>03/08/2014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6E8CC-1C30-4EEA-9CCC-DC2680A4FF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6ème\file 1 lesson 3 Colours\new\apple-logo-21729-1280x8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8389978" cy="2232248"/>
          </a:xfrm>
          <a:prstGeom prst="rect">
            <a:avLst/>
          </a:prstGeom>
          <a:noFill/>
        </p:spPr>
      </p:pic>
      <p:pic>
        <p:nvPicPr>
          <p:cNvPr id="3077" name="Picture 5" descr="G:\Collège Isabelle\Video Projecteur\6ème\unit 0 Colours\258.bmp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2352377" cy="224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772816"/>
            <a:ext cx="59817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lours listen and rep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3931579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2413" y="250825"/>
            <a:ext cx="8648700" cy="6264275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638230" y="908720"/>
            <a:ext cx="294503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0" dirty="0" err="1" smtClean="0">
                <a:latin typeface="Action Man Shaded" panose="00000400000000000000" pitchFamily="2" charset="0"/>
              </a:rPr>
              <a:t>pink</a:t>
            </a:r>
            <a:endParaRPr lang="fr-FR" sz="10000" dirty="0">
              <a:latin typeface="Action Man Shade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21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5293" y="764704"/>
            <a:ext cx="3927273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2413" y="250825"/>
            <a:ext cx="8648700" cy="6264275"/>
          </a:xfrm>
          <a:prstGeom prst="rect">
            <a:avLst/>
          </a:prstGeom>
          <a:noFill/>
          <a:ln w="7620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11560" y="426665"/>
            <a:ext cx="473937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0" dirty="0" err="1" smtClean="0">
                <a:latin typeface="Action Man Shaded" panose="00000400000000000000" pitchFamily="2" charset="0"/>
              </a:rPr>
              <a:t>purple</a:t>
            </a:r>
            <a:endParaRPr lang="fr-FR" sz="10000" dirty="0">
              <a:latin typeface="Action Man Shade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54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rp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rp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3915615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2413" y="250825"/>
            <a:ext cx="8648700" cy="626427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45349" y="908720"/>
            <a:ext cx="397442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0" dirty="0" smtClean="0">
                <a:latin typeface="Action Man Shaded" panose="00000400000000000000" pitchFamily="2" charset="0"/>
              </a:rPr>
              <a:t>white</a:t>
            </a:r>
            <a:endParaRPr lang="fr-FR" sz="10000" dirty="0">
              <a:latin typeface="Action Man Shade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6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52413" y="250825"/>
            <a:ext cx="8648700" cy="626427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2558" y="476672"/>
            <a:ext cx="3818401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645349" y="908720"/>
            <a:ext cx="410977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0" dirty="0" smtClean="0">
                <a:latin typeface="Action Man Shaded" panose="00000400000000000000" pitchFamily="2" charset="0"/>
              </a:rPr>
              <a:t>black</a:t>
            </a:r>
            <a:endParaRPr lang="fr-FR" sz="10000" dirty="0">
              <a:latin typeface="Action Man Shade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110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a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a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6763" y="476672"/>
            <a:ext cx="394144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2413" y="250825"/>
            <a:ext cx="8648700" cy="6264275"/>
          </a:xfrm>
          <a:prstGeom prst="rect">
            <a:avLst/>
          </a:prstGeom>
          <a:noFill/>
          <a:ln w="76200">
            <a:solidFill>
              <a:srgbClr val="5C3D1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45349" y="908720"/>
            <a:ext cx="4176784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500" dirty="0" err="1" smtClean="0">
                <a:latin typeface="Action Man Shaded" panose="00000400000000000000" pitchFamily="2" charset="0"/>
              </a:rPr>
              <a:t>brown</a:t>
            </a:r>
            <a:endParaRPr lang="fr-FR" sz="9500" dirty="0">
              <a:latin typeface="Action Man Shade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2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386496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2413" y="250825"/>
            <a:ext cx="8648700" cy="626427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787927" y="908720"/>
            <a:ext cx="260795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0" dirty="0" err="1" smtClean="0">
                <a:latin typeface="Action Man Shaded" panose="00000400000000000000" pitchFamily="2" charset="0"/>
              </a:rPr>
              <a:t>red</a:t>
            </a:r>
            <a:endParaRPr lang="fr-FR" sz="10000" dirty="0">
              <a:latin typeface="Action Man Shade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29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76672"/>
            <a:ext cx="3830769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2413" y="250825"/>
            <a:ext cx="8648700" cy="6264275"/>
          </a:xfrm>
          <a:prstGeom prst="rect">
            <a:avLst/>
          </a:prstGeom>
          <a:noFill/>
          <a:ln w="76200">
            <a:solidFill>
              <a:schemeClr val="accent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67544" y="692696"/>
            <a:ext cx="45915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0" dirty="0" smtClean="0">
                <a:latin typeface="Action Man Shaded" panose="00000400000000000000" pitchFamily="2" charset="0"/>
              </a:rPr>
              <a:t>orange</a:t>
            </a:r>
            <a:endParaRPr lang="fr-FR" sz="9000" dirty="0">
              <a:latin typeface="Action Man Shade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96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ra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ra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76672"/>
            <a:ext cx="383376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2413" y="250825"/>
            <a:ext cx="8648700" cy="6264275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39552" y="441743"/>
            <a:ext cx="4616905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500" dirty="0" err="1" smtClean="0">
                <a:latin typeface="Action Man Shaded" panose="00000400000000000000" pitchFamily="2" charset="0"/>
              </a:rPr>
              <a:t>yellow</a:t>
            </a:r>
            <a:endParaRPr lang="fr-FR" sz="9500" dirty="0">
              <a:latin typeface="Action Man Shade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5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ll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ll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76672"/>
            <a:ext cx="3830769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2413" y="250825"/>
            <a:ext cx="8648700" cy="6264275"/>
          </a:xfrm>
          <a:prstGeom prst="rect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45349" y="908720"/>
            <a:ext cx="419852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0" dirty="0" smtClean="0">
                <a:latin typeface="Action Man Shaded" panose="00000400000000000000" pitchFamily="2" charset="0"/>
              </a:rPr>
              <a:t>green</a:t>
            </a:r>
            <a:endParaRPr lang="fr-FR" sz="10000" dirty="0">
              <a:latin typeface="Action Man Shade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14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e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e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3915615" cy="360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2413" y="250825"/>
            <a:ext cx="8648700" cy="6264275"/>
          </a:xfrm>
          <a:prstGeom prst="rect">
            <a:avLst/>
          </a:prstGeom>
          <a:noFill/>
          <a:ln w="76200">
            <a:solidFill>
              <a:srgbClr val="0077E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043608" y="908720"/>
            <a:ext cx="335220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0" dirty="0" err="1" smtClean="0">
                <a:latin typeface="Action Man Shaded" panose="00000400000000000000" pitchFamily="2" charset="0"/>
              </a:rPr>
              <a:t>blue</a:t>
            </a:r>
            <a:endParaRPr lang="fr-FR" sz="10000" dirty="0">
              <a:latin typeface="Action Man Shade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37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76672"/>
            <a:ext cx="3880519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2413" y="250825"/>
            <a:ext cx="8648700" cy="6264275"/>
          </a:xfrm>
          <a:prstGeom prst="rect">
            <a:avLst/>
          </a:prstGeom>
          <a:noFill/>
          <a:ln w="7620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475656" y="908720"/>
            <a:ext cx="325165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0" dirty="0" err="1" smtClean="0">
                <a:latin typeface="Action Man Shaded" panose="00000400000000000000" pitchFamily="2" charset="0"/>
              </a:rPr>
              <a:t>grey</a:t>
            </a:r>
            <a:endParaRPr lang="fr-FR" sz="10000" dirty="0">
              <a:latin typeface="Action Man Shade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89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e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e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13</Words>
  <Application>Microsoft Office PowerPoint</Application>
  <PresentationFormat>Affichage à l'écran (4:3)</PresentationFormat>
  <Paragraphs>13</Paragraphs>
  <Slides>12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Action Man Shaded</vt:lpstr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IB</dc:creator>
  <cp:lastModifiedBy>isa 80</cp:lastModifiedBy>
  <cp:revision>8</cp:revision>
  <dcterms:created xsi:type="dcterms:W3CDTF">2014-06-20T21:07:45Z</dcterms:created>
  <dcterms:modified xsi:type="dcterms:W3CDTF">2014-08-03T06:37:21Z</dcterms:modified>
</cp:coreProperties>
</file>